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Positive and negative real numbers using </a:t>
            </a:r>
            <a:r>
              <a:rPr lang="en-US" dirty="0" err="1">
                <a:solidFill>
                  <a:srgbClr val="C00000"/>
                </a:solidFill>
              </a:rPr>
              <a:t>normalised</a:t>
            </a:r>
            <a:r>
              <a:rPr lang="en-US">
                <a:solidFill>
                  <a:srgbClr val="C00000"/>
                </a:solidFill>
              </a:rPr>
              <a:t> floating point representation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559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Research and present three situations where errors in floating point representation have caused major incidents.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28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57</cp:revision>
  <dcterms:created xsi:type="dcterms:W3CDTF">2014-10-30T19:23:19Z</dcterms:created>
  <dcterms:modified xsi:type="dcterms:W3CDTF">2015-11-19T16:51:25Z</dcterms:modified>
</cp:coreProperties>
</file>