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15/08/2016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Run length encoding and dictionary coding for lossless compression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Compression, Encryption and Hashing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Reconstruct the original image which has been compressed using Run-Length coding.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606379" y="2359004"/>
            <a:ext cx="3599939" cy="3613067"/>
            <a:chOff x="3385752" y="2466096"/>
            <a:chExt cx="3599939" cy="3613067"/>
          </a:xfrm>
          <a:solidFill>
            <a:schemeClr val="bg1"/>
          </a:solidFill>
        </p:grpSpPr>
        <p:sp>
          <p:nvSpPr>
            <p:cNvPr id="4" name="Rectangle 3"/>
            <p:cNvSpPr/>
            <p:nvPr/>
          </p:nvSpPr>
          <p:spPr>
            <a:xfrm>
              <a:off x="3385752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748217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10682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473147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10899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73364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535829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898294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60761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623226" y="246609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85752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48217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110682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73147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810899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73364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535829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98294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60761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23226" y="282856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385752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48217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110682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73147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810899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173364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535829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898294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0761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623226" y="319102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385752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748217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110682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473147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810899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173364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535829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898294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260761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23226" y="355349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385752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748217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110682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73147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810899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173364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35829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98294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60761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23226" y="391595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385752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748217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110682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473147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810899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173364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35829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898294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260761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623226" y="427842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385752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8217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110682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473147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810899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173364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535829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898294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260761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623226" y="4640886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385752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8217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110682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73147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4810899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173364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5535829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898294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260761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623226" y="5003351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385752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748217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110682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473147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810899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173364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535829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898294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260761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623226" y="5354233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385752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748217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110682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4473147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10899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173364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535829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898294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260761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623226" y="5716698"/>
              <a:ext cx="362465" cy="362465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5568783" y="2249503"/>
            <a:ext cx="28749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Assume an alternating sequence of white pixels followed by black:</a:t>
            </a:r>
            <a:endParaRPr lang="en-GB" dirty="0">
              <a:solidFill>
                <a:srgbClr val="C00000"/>
              </a:solidFill>
            </a:endParaRPr>
          </a:p>
          <a:p>
            <a:endParaRPr lang="en-GB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GB" dirty="0">
                <a:latin typeface="Consolas" panose="020B0609020204030204" pitchFamily="49" charset="0"/>
              </a:rPr>
              <a:t>23 4 6 1 2 1 6 1 2 </a:t>
            </a:r>
          </a:p>
          <a:p>
            <a:r>
              <a:rPr lang="en-GB" dirty="0">
                <a:latin typeface="Consolas" panose="020B0609020204030204" pitchFamily="49" charset="0"/>
              </a:rPr>
              <a:t>1 6 4 6 1 2 1 6 1 </a:t>
            </a:r>
          </a:p>
          <a:p>
            <a:r>
              <a:rPr lang="en-GB" dirty="0">
                <a:latin typeface="Consolas" panose="020B0609020204030204" pitchFamily="49" charset="0"/>
              </a:rPr>
              <a:t>2 1 6 4 13 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60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63</cp:revision>
  <dcterms:created xsi:type="dcterms:W3CDTF">2014-10-30T19:23:19Z</dcterms:created>
  <dcterms:modified xsi:type="dcterms:W3CDTF">2016-08-16T10:50:03Z</dcterms:modified>
</cp:coreProperties>
</file>