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5" r:id="rId16"/>
    <p:sldId id="267" r:id="rId17"/>
    <p:sldId id="276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66063-F360-4553-9D6D-7CC367F4230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F39F41-7222-4F78-9CF3-0D39E7A1AC60}">
      <dgm:prSet/>
      <dgm:spPr/>
      <dgm:t>
        <a:bodyPr/>
        <a:lstStyle/>
        <a:p>
          <a:r>
            <a:rPr lang="en-GB"/>
            <a:t>Learn about the stereotypes and archetypes in Disney films </a:t>
          </a:r>
          <a:r>
            <a:rPr lang="en-GB">
              <a:sym typeface="Wingdings" panose="05000000000000000000" pitchFamily="2" charset="2"/>
            </a:rPr>
            <a:t></a:t>
          </a:r>
          <a:r>
            <a:rPr lang="en-GB"/>
            <a:t> </a:t>
          </a:r>
          <a:endParaRPr lang="en-US"/>
        </a:p>
      </dgm:t>
    </dgm:pt>
    <dgm:pt modelId="{5DD1C9E2-BA0D-4CFB-867F-EF668A54EACC}" type="parTrans" cxnId="{E37A8BD7-18B6-4372-87F8-8935290F2557}">
      <dgm:prSet/>
      <dgm:spPr/>
      <dgm:t>
        <a:bodyPr/>
        <a:lstStyle/>
        <a:p>
          <a:endParaRPr lang="en-US"/>
        </a:p>
      </dgm:t>
    </dgm:pt>
    <dgm:pt modelId="{E3A1D845-870A-4FED-9D17-C63C8358055C}" type="sibTrans" cxnId="{E37A8BD7-18B6-4372-87F8-8935290F255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95C9882-AAA7-471F-9560-5943495D1871}">
      <dgm:prSet/>
      <dgm:spPr/>
      <dgm:t>
        <a:bodyPr/>
        <a:lstStyle/>
        <a:p>
          <a:r>
            <a:rPr lang="en-GB"/>
            <a:t>Learn about TED Talks and how to write and deliver a successful one </a:t>
          </a:r>
          <a:r>
            <a:rPr lang="en-GB">
              <a:sym typeface="Wingdings" panose="05000000000000000000" pitchFamily="2" charset="2"/>
            </a:rPr>
            <a:t></a:t>
          </a:r>
          <a:endParaRPr lang="en-US"/>
        </a:p>
      </dgm:t>
    </dgm:pt>
    <dgm:pt modelId="{8DB76165-428A-4B47-83A5-9AF3281261D4}" type="parTrans" cxnId="{20D7269F-4B56-4FF3-9A54-8E84C4F8BAFD}">
      <dgm:prSet/>
      <dgm:spPr/>
      <dgm:t>
        <a:bodyPr/>
        <a:lstStyle/>
        <a:p>
          <a:endParaRPr lang="en-US"/>
        </a:p>
      </dgm:t>
    </dgm:pt>
    <dgm:pt modelId="{097D71F3-883F-4C96-B6A2-A603644CD4B3}" type="sibTrans" cxnId="{20D7269F-4B56-4FF3-9A54-8E84C4F8BAF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EA76BF9-9E7D-4D79-9930-BA7075519B2E}">
      <dgm:prSet/>
      <dgm:spPr/>
      <dgm:t>
        <a:bodyPr/>
        <a:lstStyle/>
        <a:p>
          <a:r>
            <a:rPr lang="en-GB"/>
            <a:t>Write and deliver our own TED Talk in groups about Disney </a:t>
          </a:r>
          <a:r>
            <a:rPr lang="en-GB">
              <a:sym typeface="Wingdings" panose="05000000000000000000" pitchFamily="2" charset="2"/>
            </a:rPr>
            <a:t></a:t>
          </a:r>
          <a:r>
            <a:rPr lang="en-GB"/>
            <a:t> </a:t>
          </a:r>
          <a:endParaRPr lang="en-US"/>
        </a:p>
      </dgm:t>
    </dgm:pt>
    <dgm:pt modelId="{B7020A3F-E955-42AD-8546-687512924247}" type="parTrans" cxnId="{888BA69B-B7FA-47E9-87A3-9C44A13584E1}">
      <dgm:prSet/>
      <dgm:spPr/>
      <dgm:t>
        <a:bodyPr/>
        <a:lstStyle/>
        <a:p>
          <a:endParaRPr lang="en-US"/>
        </a:p>
      </dgm:t>
    </dgm:pt>
    <dgm:pt modelId="{846DB021-D8A1-4C1A-8483-57A917015B6F}" type="sibTrans" cxnId="{888BA69B-B7FA-47E9-87A3-9C44A13584E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8C44369-C340-43C0-8435-F3F1FE65A2AA}" type="pres">
      <dgm:prSet presAssocID="{A8D66063-F360-4553-9D6D-7CC367F42305}" presName="Name0" presStyleCnt="0">
        <dgm:presLayoutVars>
          <dgm:animLvl val="lvl"/>
          <dgm:resizeHandles val="exact"/>
        </dgm:presLayoutVars>
      </dgm:prSet>
      <dgm:spPr/>
    </dgm:pt>
    <dgm:pt modelId="{EA01B27C-6E07-4C76-AF3F-0C26C504EF9C}" type="pres">
      <dgm:prSet presAssocID="{A2F39F41-7222-4F78-9CF3-0D39E7A1AC60}" presName="compositeNode" presStyleCnt="0">
        <dgm:presLayoutVars>
          <dgm:bulletEnabled val="1"/>
        </dgm:presLayoutVars>
      </dgm:prSet>
      <dgm:spPr/>
    </dgm:pt>
    <dgm:pt modelId="{F04D3D84-DD83-47CA-A762-EB62EAC0587B}" type="pres">
      <dgm:prSet presAssocID="{A2F39F41-7222-4F78-9CF3-0D39E7A1AC60}" presName="bgRect" presStyleLbl="bgAccFollowNode1" presStyleIdx="0" presStyleCnt="3"/>
      <dgm:spPr/>
    </dgm:pt>
    <dgm:pt modelId="{6504ABAC-51D0-4610-B840-A2B884C47117}" type="pres">
      <dgm:prSet presAssocID="{E3A1D845-870A-4FED-9D17-C63C8358055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572C9D7-941F-449C-96A2-083A242465F6}" type="pres">
      <dgm:prSet presAssocID="{A2F39F41-7222-4F78-9CF3-0D39E7A1AC60}" presName="bottomLine" presStyleLbl="alignNode1" presStyleIdx="1" presStyleCnt="6">
        <dgm:presLayoutVars/>
      </dgm:prSet>
      <dgm:spPr/>
    </dgm:pt>
    <dgm:pt modelId="{497E8958-48F3-4969-A981-6C02EE8DFA53}" type="pres">
      <dgm:prSet presAssocID="{A2F39F41-7222-4F78-9CF3-0D39E7A1AC60}" presName="nodeText" presStyleLbl="bgAccFollowNode1" presStyleIdx="0" presStyleCnt="3">
        <dgm:presLayoutVars>
          <dgm:bulletEnabled val="1"/>
        </dgm:presLayoutVars>
      </dgm:prSet>
      <dgm:spPr/>
    </dgm:pt>
    <dgm:pt modelId="{B773469D-6534-4DA9-BF69-D5642D9B9A5F}" type="pres">
      <dgm:prSet presAssocID="{E3A1D845-870A-4FED-9D17-C63C8358055C}" presName="sibTrans" presStyleCnt="0"/>
      <dgm:spPr/>
    </dgm:pt>
    <dgm:pt modelId="{9991AE51-55CF-45E3-B175-533025CC9F48}" type="pres">
      <dgm:prSet presAssocID="{C95C9882-AAA7-471F-9560-5943495D1871}" presName="compositeNode" presStyleCnt="0">
        <dgm:presLayoutVars>
          <dgm:bulletEnabled val="1"/>
        </dgm:presLayoutVars>
      </dgm:prSet>
      <dgm:spPr/>
    </dgm:pt>
    <dgm:pt modelId="{DE98F07A-FE84-4AFB-80C7-F8FFBC3B982A}" type="pres">
      <dgm:prSet presAssocID="{C95C9882-AAA7-471F-9560-5943495D1871}" presName="bgRect" presStyleLbl="bgAccFollowNode1" presStyleIdx="1" presStyleCnt="3"/>
      <dgm:spPr/>
    </dgm:pt>
    <dgm:pt modelId="{69238770-25EB-4F8B-B84C-AEDE61C088B3}" type="pres">
      <dgm:prSet presAssocID="{097D71F3-883F-4C96-B6A2-A603644CD4B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5C7A616-D23A-493D-86D3-D8B812259D0A}" type="pres">
      <dgm:prSet presAssocID="{C95C9882-AAA7-471F-9560-5943495D1871}" presName="bottomLine" presStyleLbl="alignNode1" presStyleIdx="3" presStyleCnt="6">
        <dgm:presLayoutVars/>
      </dgm:prSet>
      <dgm:spPr/>
    </dgm:pt>
    <dgm:pt modelId="{C2B39B0C-1040-4C4B-B5B9-C2B9574AD079}" type="pres">
      <dgm:prSet presAssocID="{C95C9882-AAA7-471F-9560-5943495D1871}" presName="nodeText" presStyleLbl="bgAccFollowNode1" presStyleIdx="1" presStyleCnt="3">
        <dgm:presLayoutVars>
          <dgm:bulletEnabled val="1"/>
        </dgm:presLayoutVars>
      </dgm:prSet>
      <dgm:spPr/>
    </dgm:pt>
    <dgm:pt modelId="{5425401F-3EAD-49C9-98ED-34925E13E01C}" type="pres">
      <dgm:prSet presAssocID="{097D71F3-883F-4C96-B6A2-A603644CD4B3}" presName="sibTrans" presStyleCnt="0"/>
      <dgm:spPr/>
    </dgm:pt>
    <dgm:pt modelId="{F9173A42-8F04-4B80-9C74-061B1153B93B}" type="pres">
      <dgm:prSet presAssocID="{7EA76BF9-9E7D-4D79-9930-BA7075519B2E}" presName="compositeNode" presStyleCnt="0">
        <dgm:presLayoutVars>
          <dgm:bulletEnabled val="1"/>
        </dgm:presLayoutVars>
      </dgm:prSet>
      <dgm:spPr/>
    </dgm:pt>
    <dgm:pt modelId="{41C5B080-0FE0-402D-B4A4-AB70A0E2B990}" type="pres">
      <dgm:prSet presAssocID="{7EA76BF9-9E7D-4D79-9930-BA7075519B2E}" presName="bgRect" presStyleLbl="bgAccFollowNode1" presStyleIdx="2" presStyleCnt="3"/>
      <dgm:spPr/>
    </dgm:pt>
    <dgm:pt modelId="{CDFB1829-4836-4520-8096-70B27EC7EED3}" type="pres">
      <dgm:prSet presAssocID="{846DB021-D8A1-4C1A-8483-57A917015B6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395F6BC-02F3-4E76-9449-B8A1CC9D287C}" type="pres">
      <dgm:prSet presAssocID="{7EA76BF9-9E7D-4D79-9930-BA7075519B2E}" presName="bottomLine" presStyleLbl="alignNode1" presStyleIdx="5" presStyleCnt="6">
        <dgm:presLayoutVars/>
      </dgm:prSet>
      <dgm:spPr/>
    </dgm:pt>
    <dgm:pt modelId="{565C2A3E-30F1-4EF5-88C4-393BA83B139D}" type="pres">
      <dgm:prSet presAssocID="{7EA76BF9-9E7D-4D79-9930-BA7075519B2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617F311-F1AE-4D05-8FB1-4DE7A7155C2D}" type="presOf" srcId="{E3A1D845-870A-4FED-9D17-C63C8358055C}" destId="{6504ABAC-51D0-4610-B840-A2B884C47117}" srcOrd="0" destOrd="0" presId="urn:microsoft.com/office/officeart/2016/7/layout/BasicLinearProcessNumbered"/>
    <dgm:cxn modelId="{09A4F112-2057-4015-9DAA-FF2B1CF8EF9E}" type="presOf" srcId="{7EA76BF9-9E7D-4D79-9930-BA7075519B2E}" destId="{41C5B080-0FE0-402D-B4A4-AB70A0E2B990}" srcOrd="0" destOrd="0" presId="urn:microsoft.com/office/officeart/2016/7/layout/BasicLinearProcessNumbered"/>
    <dgm:cxn modelId="{BEF7B916-213C-4381-8A97-03E9EB7ED711}" type="presOf" srcId="{846DB021-D8A1-4C1A-8483-57A917015B6F}" destId="{CDFB1829-4836-4520-8096-70B27EC7EED3}" srcOrd="0" destOrd="0" presId="urn:microsoft.com/office/officeart/2016/7/layout/BasicLinearProcessNumbered"/>
    <dgm:cxn modelId="{EDCBC13B-CB07-4AF0-AE0F-302BBD60B81E}" type="presOf" srcId="{097D71F3-883F-4C96-B6A2-A603644CD4B3}" destId="{69238770-25EB-4F8B-B84C-AEDE61C088B3}" srcOrd="0" destOrd="0" presId="urn:microsoft.com/office/officeart/2016/7/layout/BasicLinearProcessNumbered"/>
    <dgm:cxn modelId="{9D33E452-1333-4F82-B95E-B2C8F3A05494}" type="presOf" srcId="{C95C9882-AAA7-471F-9560-5943495D1871}" destId="{C2B39B0C-1040-4C4B-B5B9-C2B9574AD079}" srcOrd="1" destOrd="0" presId="urn:microsoft.com/office/officeart/2016/7/layout/BasicLinearProcessNumbered"/>
    <dgm:cxn modelId="{DE90B17B-CA0C-408C-8781-47F1F84EBF34}" type="presOf" srcId="{A2F39F41-7222-4F78-9CF3-0D39E7A1AC60}" destId="{497E8958-48F3-4969-A981-6C02EE8DFA53}" srcOrd="1" destOrd="0" presId="urn:microsoft.com/office/officeart/2016/7/layout/BasicLinearProcessNumbered"/>
    <dgm:cxn modelId="{9EA83680-6E7D-423C-9F95-A1B6BA1AECCE}" type="presOf" srcId="{7EA76BF9-9E7D-4D79-9930-BA7075519B2E}" destId="{565C2A3E-30F1-4EF5-88C4-393BA83B139D}" srcOrd="1" destOrd="0" presId="urn:microsoft.com/office/officeart/2016/7/layout/BasicLinearProcessNumbered"/>
    <dgm:cxn modelId="{888BA69B-B7FA-47E9-87A3-9C44A13584E1}" srcId="{A8D66063-F360-4553-9D6D-7CC367F42305}" destId="{7EA76BF9-9E7D-4D79-9930-BA7075519B2E}" srcOrd="2" destOrd="0" parTransId="{B7020A3F-E955-42AD-8546-687512924247}" sibTransId="{846DB021-D8A1-4C1A-8483-57A917015B6F}"/>
    <dgm:cxn modelId="{20D7269F-4B56-4FF3-9A54-8E84C4F8BAFD}" srcId="{A8D66063-F360-4553-9D6D-7CC367F42305}" destId="{C95C9882-AAA7-471F-9560-5943495D1871}" srcOrd="1" destOrd="0" parTransId="{8DB76165-428A-4B47-83A5-9AF3281261D4}" sibTransId="{097D71F3-883F-4C96-B6A2-A603644CD4B3}"/>
    <dgm:cxn modelId="{98F980D7-F70F-450E-A465-29CC35B653C1}" type="presOf" srcId="{A2F39F41-7222-4F78-9CF3-0D39E7A1AC60}" destId="{F04D3D84-DD83-47CA-A762-EB62EAC0587B}" srcOrd="0" destOrd="0" presId="urn:microsoft.com/office/officeart/2016/7/layout/BasicLinearProcessNumbered"/>
    <dgm:cxn modelId="{E37A8BD7-18B6-4372-87F8-8935290F2557}" srcId="{A8D66063-F360-4553-9D6D-7CC367F42305}" destId="{A2F39F41-7222-4F78-9CF3-0D39E7A1AC60}" srcOrd="0" destOrd="0" parTransId="{5DD1C9E2-BA0D-4CFB-867F-EF668A54EACC}" sibTransId="{E3A1D845-870A-4FED-9D17-C63C8358055C}"/>
    <dgm:cxn modelId="{CB6F20F3-3291-4E04-A5CC-D104AD2A55A0}" type="presOf" srcId="{A8D66063-F360-4553-9D6D-7CC367F42305}" destId="{08C44369-C340-43C0-8435-F3F1FE65A2AA}" srcOrd="0" destOrd="0" presId="urn:microsoft.com/office/officeart/2016/7/layout/BasicLinearProcessNumbered"/>
    <dgm:cxn modelId="{34F8F9F9-FA37-4C7D-BD12-8E13167F3A17}" type="presOf" srcId="{C95C9882-AAA7-471F-9560-5943495D1871}" destId="{DE98F07A-FE84-4AFB-80C7-F8FFBC3B982A}" srcOrd="0" destOrd="0" presId="urn:microsoft.com/office/officeart/2016/7/layout/BasicLinearProcessNumbered"/>
    <dgm:cxn modelId="{51E1E779-028B-4300-B866-D15A1476CCEC}" type="presParOf" srcId="{08C44369-C340-43C0-8435-F3F1FE65A2AA}" destId="{EA01B27C-6E07-4C76-AF3F-0C26C504EF9C}" srcOrd="0" destOrd="0" presId="urn:microsoft.com/office/officeart/2016/7/layout/BasicLinearProcessNumbered"/>
    <dgm:cxn modelId="{078F62E6-8A48-4A1E-8B73-99B30368143D}" type="presParOf" srcId="{EA01B27C-6E07-4C76-AF3F-0C26C504EF9C}" destId="{F04D3D84-DD83-47CA-A762-EB62EAC0587B}" srcOrd="0" destOrd="0" presId="urn:microsoft.com/office/officeart/2016/7/layout/BasicLinearProcessNumbered"/>
    <dgm:cxn modelId="{7FEB67EF-0C74-439A-ACF7-CCF6CA245D21}" type="presParOf" srcId="{EA01B27C-6E07-4C76-AF3F-0C26C504EF9C}" destId="{6504ABAC-51D0-4610-B840-A2B884C47117}" srcOrd="1" destOrd="0" presId="urn:microsoft.com/office/officeart/2016/7/layout/BasicLinearProcessNumbered"/>
    <dgm:cxn modelId="{1D9E2EF3-599D-4484-8439-EC5CB16A002A}" type="presParOf" srcId="{EA01B27C-6E07-4C76-AF3F-0C26C504EF9C}" destId="{B572C9D7-941F-449C-96A2-083A242465F6}" srcOrd="2" destOrd="0" presId="urn:microsoft.com/office/officeart/2016/7/layout/BasicLinearProcessNumbered"/>
    <dgm:cxn modelId="{7632F23F-A079-48AC-A5E2-C81383CD3B46}" type="presParOf" srcId="{EA01B27C-6E07-4C76-AF3F-0C26C504EF9C}" destId="{497E8958-48F3-4969-A981-6C02EE8DFA53}" srcOrd="3" destOrd="0" presId="urn:microsoft.com/office/officeart/2016/7/layout/BasicLinearProcessNumbered"/>
    <dgm:cxn modelId="{7B58E098-7147-4D8C-B8CE-8579A4C717B0}" type="presParOf" srcId="{08C44369-C340-43C0-8435-F3F1FE65A2AA}" destId="{B773469D-6534-4DA9-BF69-D5642D9B9A5F}" srcOrd="1" destOrd="0" presId="urn:microsoft.com/office/officeart/2016/7/layout/BasicLinearProcessNumbered"/>
    <dgm:cxn modelId="{63999DF1-23CA-4C85-A597-C566F7CAF932}" type="presParOf" srcId="{08C44369-C340-43C0-8435-F3F1FE65A2AA}" destId="{9991AE51-55CF-45E3-B175-533025CC9F48}" srcOrd="2" destOrd="0" presId="urn:microsoft.com/office/officeart/2016/7/layout/BasicLinearProcessNumbered"/>
    <dgm:cxn modelId="{E92D05BF-93AE-4CD8-8C77-685B069AA280}" type="presParOf" srcId="{9991AE51-55CF-45E3-B175-533025CC9F48}" destId="{DE98F07A-FE84-4AFB-80C7-F8FFBC3B982A}" srcOrd="0" destOrd="0" presId="urn:microsoft.com/office/officeart/2016/7/layout/BasicLinearProcessNumbered"/>
    <dgm:cxn modelId="{6CEB28FD-FC17-4285-BAB8-2F65455D70E6}" type="presParOf" srcId="{9991AE51-55CF-45E3-B175-533025CC9F48}" destId="{69238770-25EB-4F8B-B84C-AEDE61C088B3}" srcOrd="1" destOrd="0" presId="urn:microsoft.com/office/officeart/2016/7/layout/BasicLinearProcessNumbered"/>
    <dgm:cxn modelId="{DA1CADFA-C27D-4A0C-B456-021644B940B5}" type="presParOf" srcId="{9991AE51-55CF-45E3-B175-533025CC9F48}" destId="{C5C7A616-D23A-493D-86D3-D8B812259D0A}" srcOrd="2" destOrd="0" presId="urn:microsoft.com/office/officeart/2016/7/layout/BasicLinearProcessNumbered"/>
    <dgm:cxn modelId="{EDFD751F-A46A-4C82-8F67-EEFD4547C3C2}" type="presParOf" srcId="{9991AE51-55CF-45E3-B175-533025CC9F48}" destId="{C2B39B0C-1040-4C4B-B5B9-C2B9574AD079}" srcOrd="3" destOrd="0" presId="urn:microsoft.com/office/officeart/2016/7/layout/BasicLinearProcessNumbered"/>
    <dgm:cxn modelId="{BEB794EC-25C9-4779-A34A-3FDE9A6C3410}" type="presParOf" srcId="{08C44369-C340-43C0-8435-F3F1FE65A2AA}" destId="{5425401F-3EAD-49C9-98ED-34925E13E01C}" srcOrd="3" destOrd="0" presId="urn:microsoft.com/office/officeart/2016/7/layout/BasicLinearProcessNumbered"/>
    <dgm:cxn modelId="{EEAB6A4A-FEFB-4CA4-AC77-E2806665BED3}" type="presParOf" srcId="{08C44369-C340-43C0-8435-F3F1FE65A2AA}" destId="{F9173A42-8F04-4B80-9C74-061B1153B93B}" srcOrd="4" destOrd="0" presId="urn:microsoft.com/office/officeart/2016/7/layout/BasicLinearProcessNumbered"/>
    <dgm:cxn modelId="{EEF0284E-D78B-48E8-A608-DC2B603EF2CE}" type="presParOf" srcId="{F9173A42-8F04-4B80-9C74-061B1153B93B}" destId="{41C5B080-0FE0-402D-B4A4-AB70A0E2B990}" srcOrd="0" destOrd="0" presId="urn:microsoft.com/office/officeart/2016/7/layout/BasicLinearProcessNumbered"/>
    <dgm:cxn modelId="{A53402AD-9953-476A-84F1-AEB0FE9492AD}" type="presParOf" srcId="{F9173A42-8F04-4B80-9C74-061B1153B93B}" destId="{CDFB1829-4836-4520-8096-70B27EC7EED3}" srcOrd="1" destOrd="0" presId="urn:microsoft.com/office/officeart/2016/7/layout/BasicLinearProcessNumbered"/>
    <dgm:cxn modelId="{E7089046-1CCF-42E1-893C-9FF607C035DF}" type="presParOf" srcId="{F9173A42-8F04-4B80-9C74-061B1153B93B}" destId="{1395F6BC-02F3-4E76-9449-B8A1CC9D287C}" srcOrd="2" destOrd="0" presId="urn:microsoft.com/office/officeart/2016/7/layout/BasicLinearProcessNumbered"/>
    <dgm:cxn modelId="{7E69ABA5-2BCD-442D-B2A4-9EEEA2EB63AA}" type="presParOf" srcId="{F9173A42-8F04-4B80-9C74-061B1153B93B}" destId="{565C2A3E-30F1-4EF5-88C4-393BA83B139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5D316-BFE9-479B-B10E-109EC15EA13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2FA98A7-4A2F-45EB-B255-AEDEA8601D94}">
      <dgm:prSet/>
      <dgm:spPr/>
      <dgm:t>
        <a:bodyPr/>
        <a:lstStyle/>
        <a:p>
          <a:pPr>
            <a:defRPr cap="all"/>
          </a:pPr>
          <a:r>
            <a:rPr lang="en-GB"/>
            <a:t>Punchy opening</a:t>
          </a:r>
          <a:endParaRPr lang="en-US"/>
        </a:p>
      </dgm:t>
    </dgm:pt>
    <dgm:pt modelId="{8227526C-E490-4188-8782-197F848E9ACF}" type="parTrans" cxnId="{563829C0-2CB8-4056-9EFF-504A1F86772C}">
      <dgm:prSet/>
      <dgm:spPr/>
      <dgm:t>
        <a:bodyPr/>
        <a:lstStyle/>
        <a:p>
          <a:endParaRPr lang="en-US"/>
        </a:p>
      </dgm:t>
    </dgm:pt>
    <dgm:pt modelId="{7BD27F92-F0AA-470F-8F4C-85A1C2C8012F}" type="sibTrans" cxnId="{563829C0-2CB8-4056-9EFF-504A1F86772C}">
      <dgm:prSet/>
      <dgm:spPr/>
      <dgm:t>
        <a:bodyPr/>
        <a:lstStyle/>
        <a:p>
          <a:endParaRPr lang="en-US"/>
        </a:p>
      </dgm:t>
    </dgm:pt>
    <dgm:pt modelId="{8B058F1B-D145-4D03-85DE-69B283E73511}">
      <dgm:prSet/>
      <dgm:spPr/>
      <dgm:t>
        <a:bodyPr/>
        <a:lstStyle/>
        <a:p>
          <a:pPr>
            <a:defRPr cap="all"/>
          </a:pPr>
          <a:r>
            <a:rPr lang="en-GB"/>
            <a:t>Anecdotes and stories</a:t>
          </a:r>
          <a:endParaRPr lang="en-US"/>
        </a:p>
      </dgm:t>
    </dgm:pt>
    <dgm:pt modelId="{6CF8213D-805B-420C-8F87-DCB9AD3E8AC6}" type="parTrans" cxnId="{FFFE2009-C646-4575-B5C0-D539468029DC}">
      <dgm:prSet/>
      <dgm:spPr/>
      <dgm:t>
        <a:bodyPr/>
        <a:lstStyle/>
        <a:p>
          <a:endParaRPr lang="en-US"/>
        </a:p>
      </dgm:t>
    </dgm:pt>
    <dgm:pt modelId="{4ADCD4A2-26AE-4433-9F09-5919478917F4}" type="sibTrans" cxnId="{FFFE2009-C646-4575-B5C0-D539468029DC}">
      <dgm:prSet/>
      <dgm:spPr/>
      <dgm:t>
        <a:bodyPr/>
        <a:lstStyle/>
        <a:p>
          <a:endParaRPr lang="en-US"/>
        </a:p>
      </dgm:t>
    </dgm:pt>
    <dgm:pt modelId="{01176C48-7D02-4472-A98E-3D39AEA50368}">
      <dgm:prSet/>
      <dgm:spPr/>
      <dgm:t>
        <a:bodyPr/>
        <a:lstStyle/>
        <a:p>
          <a:pPr>
            <a:defRPr cap="all"/>
          </a:pPr>
          <a:r>
            <a:rPr lang="en-GB"/>
            <a:t>Teach your audience something new </a:t>
          </a:r>
          <a:endParaRPr lang="en-US"/>
        </a:p>
      </dgm:t>
    </dgm:pt>
    <dgm:pt modelId="{0A4E0C6E-1D3C-4984-B7F5-952CF029C706}" type="parTrans" cxnId="{721C0D2E-3D71-47F3-BCBE-EDAFAEF8BD69}">
      <dgm:prSet/>
      <dgm:spPr/>
      <dgm:t>
        <a:bodyPr/>
        <a:lstStyle/>
        <a:p>
          <a:endParaRPr lang="en-US"/>
        </a:p>
      </dgm:t>
    </dgm:pt>
    <dgm:pt modelId="{9CBBC962-2363-4928-A451-CBFED395B172}" type="sibTrans" cxnId="{721C0D2E-3D71-47F3-BCBE-EDAFAEF8BD69}">
      <dgm:prSet/>
      <dgm:spPr/>
      <dgm:t>
        <a:bodyPr/>
        <a:lstStyle/>
        <a:p>
          <a:endParaRPr lang="en-US"/>
        </a:p>
      </dgm:t>
    </dgm:pt>
    <dgm:pt modelId="{BF1EFAF9-5CE6-4EDD-95F5-18BE830FE4F9}">
      <dgm:prSet/>
      <dgm:spPr/>
      <dgm:t>
        <a:bodyPr/>
        <a:lstStyle/>
        <a:p>
          <a:pPr>
            <a:defRPr cap="all"/>
          </a:pPr>
          <a:r>
            <a:rPr lang="en-GB"/>
            <a:t>Back up your ideas</a:t>
          </a:r>
          <a:endParaRPr lang="en-US"/>
        </a:p>
      </dgm:t>
    </dgm:pt>
    <dgm:pt modelId="{DFE5A379-3142-458E-BD6C-076F0A892999}" type="parTrans" cxnId="{DE20E4B3-33CD-4890-8DEE-93B1E163DC43}">
      <dgm:prSet/>
      <dgm:spPr/>
      <dgm:t>
        <a:bodyPr/>
        <a:lstStyle/>
        <a:p>
          <a:endParaRPr lang="en-US"/>
        </a:p>
      </dgm:t>
    </dgm:pt>
    <dgm:pt modelId="{FA24F1C9-DAD6-495D-8E11-7CD7F4A6B98F}" type="sibTrans" cxnId="{DE20E4B3-33CD-4890-8DEE-93B1E163DC43}">
      <dgm:prSet/>
      <dgm:spPr/>
      <dgm:t>
        <a:bodyPr/>
        <a:lstStyle/>
        <a:p>
          <a:endParaRPr lang="en-US"/>
        </a:p>
      </dgm:t>
    </dgm:pt>
    <dgm:pt modelId="{F26809AD-6654-4A81-A9BD-EAE077924AA4}">
      <dgm:prSet/>
      <dgm:spPr/>
      <dgm:t>
        <a:bodyPr/>
        <a:lstStyle/>
        <a:p>
          <a:pPr>
            <a:defRPr cap="all"/>
          </a:pPr>
          <a:r>
            <a:rPr lang="en-GB"/>
            <a:t>Use images or props usefully</a:t>
          </a:r>
          <a:endParaRPr lang="en-US"/>
        </a:p>
      </dgm:t>
    </dgm:pt>
    <dgm:pt modelId="{B1FA2CBA-57D1-4CC8-8D39-2519AF507AF3}" type="parTrans" cxnId="{D3783FE5-FC3C-4ACA-B6AB-14D4489CDFE5}">
      <dgm:prSet/>
      <dgm:spPr/>
      <dgm:t>
        <a:bodyPr/>
        <a:lstStyle/>
        <a:p>
          <a:endParaRPr lang="en-US"/>
        </a:p>
      </dgm:t>
    </dgm:pt>
    <dgm:pt modelId="{F90FE06A-1B97-42F7-8992-2B8F8792A2D5}" type="sibTrans" cxnId="{D3783FE5-FC3C-4ACA-B6AB-14D4489CDFE5}">
      <dgm:prSet/>
      <dgm:spPr/>
      <dgm:t>
        <a:bodyPr/>
        <a:lstStyle/>
        <a:p>
          <a:endParaRPr lang="en-US"/>
        </a:p>
      </dgm:t>
    </dgm:pt>
    <dgm:pt modelId="{5E0FC553-2C71-477F-A6FA-620F597523AE}">
      <dgm:prSet/>
      <dgm:spPr/>
      <dgm:t>
        <a:bodyPr/>
        <a:lstStyle/>
        <a:p>
          <a:pPr>
            <a:defRPr cap="all"/>
          </a:pPr>
          <a:r>
            <a:rPr lang="en-GB"/>
            <a:t>Use humour </a:t>
          </a:r>
          <a:endParaRPr lang="en-US"/>
        </a:p>
      </dgm:t>
    </dgm:pt>
    <dgm:pt modelId="{2B75694B-7685-474E-8AB3-25F2D6D925C6}" type="parTrans" cxnId="{01D63BE7-4F35-421E-939A-0293AF823F06}">
      <dgm:prSet/>
      <dgm:spPr/>
      <dgm:t>
        <a:bodyPr/>
        <a:lstStyle/>
        <a:p>
          <a:endParaRPr lang="en-US"/>
        </a:p>
      </dgm:t>
    </dgm:pt>
    <dgm:pt modelId="{C179060B-0306-4DE8-A041-4C9D62FCBBF9}" type="sibTrans" cxnId="{01D63BE7-4F35-421E-939A-0293AF823F06}">
      <dgm:prSet/>
      <dgm:spPr/>
      <dgm:t>
        <a:bodyPr/>
        <a:lstStyle/>
        <a:p>
          <a:endParaRPr lang="en-US"/>
        </a:p>
      </dgm:t>
    </dgm:pt>
    <dgm:pt modelId="{53F61DCB-3B3E-4934-8467-963D09CBDBA7}">
      <dgm:prSet/>
      <dgm:spPr/>
      <dgm:t>
        <a:bodyPr/>
        <a:lstStyle/>
        <a:p>
          <a:pPr>
            <a:defRPr cap="all"/>
          </a:pPr>
          <a:r>
            <a:rPr lang="en-GB"/>
            <a:t>The rule of three and/or repetition </a:t>
          </a:r>
          <a:endParaRPr lang="en-US"/>
        </a:p>
      </dgm:t>
    </dgm:pt>
    <dgm:pt modelId="{9D65F3CA-F558-4DF6-81B8-30B50819A2D4}" type="parTrans" cxnId="{04F60483-1987-4500-BB7E-FF6A19B025ED}">
      <dgm:prSet/>
      <dgm:spPr/>
      <dgm:t>
        <a:bodyPr/>
        <a:lstStyle/>
        <a:p>
          <a:endParaRPr lang="en-US"/>
        </a:p>
      </dgm:t>
    </dgm:pt>
    <dgm:pt modelId="{2A6C7408-7FE0-4533-ADC7-2A6CBFE953A5}" type="sibTrans" cxnId="{04F60483-1987-4500-BB7E-FF6A19B025ED}">
      <dgm:prSet/>
      <dgm:spPr/>
      <dgm:t>
        <a:bodyPr/>
        <a:lstStyle/>
        <a:p>
          <a:endParaRPr lang="en-US"/>
        </a:p>
      </dgm:t>
    </dgm:pt>
    <dgm:pt modelId="{ACC291E7-E133-497D-BA38-008D61E174CD}" type="pres">
      <dgm:prSet presAssocID="{BAA5D316-BFE9-479B-B10E-109EC15EA13A}" presName="root" presStyleCnt="0">
        <dgm:presLayoutVars>
          <dgm:dir/>
          <dgm:resizeHandles val="exact"/>
        </dgm:presLayoutVars>
      </dgm:prSet>
      <dgm:spPr/>
    </dgm:pt>
    <dgm:pt modelId="{930F426E-3FDC-45E2-B28A-9A30A3507D94}" type="pres">
      <dgm:prSet presAssocID="{82FA98A7-4A2F-45EB-B255-AEDEA8601D94}" presName="compNode" presStyleCnt="0"/>
      <dgm:spPr/>
    </dgm:pt>
    <dgm:pt modelId="{947804FB-E95E-4E00-8D3B-F5DF92ADCF0A}" type="pres">
      <dgm:prSet presAssocID="{82FA98A7-4A2F-45EB-B255-AEDEA8601D94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02AD0DB-A8BA-40C9-B9E3-C3C5F5555AA1}" type="pres">
      <dgm:prSet presAssocID="{82FA98A7-4A2F-45EB-B255-AEDEA8601D9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A7D47EF-25A7-4F0E-9570-9D5CBFF21FEA}" type="pres">
      <dgm:prSet presAssocID="{82FA98A7-4A2F-45EB-B255-AEDEA8601D94}" presName="spaceRect" presStyleCnt="0"/>
      <dgm:spPr/>
    </dgm:pt>
    <dgm:pt modelId="{E99A2738-3F27-44EC-BBF8-A3BAAF1DE115}" type="pres">
      <dgm:prSet presAssocID="{82FA98A7-4A2F-45EB-B255-AEDEA8601D94}" presName="textRect" presStyleLbl="revTx" presStyleIdx="0" presStyleCnt="7">
        <dgm:presLayoutVars>
          <dgm:chMax val="1"/>
          <dgm:chPref val="1"/>
        </dgm:presLayoutVars>
      </dgm:prSet>
      <dgm:spPr/>
    </dgm:pt>
    <dgm:pt modelId="{B34CBAC5-A88E-413A-9EFF-11CFC1211677}" type="pres">
      <dgm:prSet presAssocID="{7BD27F92-F0AA-470F-8F4C-85A1C2C8012F}" presName="sibTrans" presStyleCnt="0"/>
      <dgm:spPr/>
    </dgm:pt>
    <dgm:pt modelId="{C61046A4-9932-403C-865A-58F58813275A}" type="pres">
      <dgm:prSet presAssocID="{8B058F1B-D145-4D03-85DE-69B283E73511}" presName="compNode" presStyleCnt="0"/>
      <dgm:spPr/>
    </dgm:pt>
    <dgm:pt modelId="{51D846B0-40E8-4AE2-81F1-09EC36ADDE23}" type="pres">
      <dgm:prSet presAssocID="{8B058F1B-D145-4D03-85DE-69B283E73511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FC3E41D-EBB2-40A3-BA32-0BC1BBD60215}" type="pres">
      <dgm:prSet presAssocID="{8B058F1B-D145-4D03-85DE-69B283E7351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9823CCB-D5BB-4634-B419-8F26A5BEDB1A}" type="pres">
      <dgm:prSet presAssocID="{8B058F1B-D145-4D03-85DE-69B283E73511}" presName="spaceRect" presStyleCnt="0"/>
      <dgm:spPr/>
    </dgm:pt>
    <dgm:pt modelId="{3CCA8390-12B0-43A4-9418-5795224E68D2}" type="pres">
      <dgm:prSet presAssocID="{8B058F1B-D145-4D03-85DE-69B283E73511}" presName="textRect" presStyleLbl="revTx" presStyleIdx="1" presStyleCnt="7">
        <dgm:presLayoutVars>
          <dgm:chMax val="1"/>
          <dgm:chPref val="1"/>
        </dgm:presLayoutVars>
      </dgm:prSet>
      <dgm:spPr/>
    </dgm:pt>
    <dgm:pt modelId="{7E259D2F-1B79-49A9-A7CB-95006F2107C8}" type="pres">
      <dgm:prSet presAssocID="{4ADCD4A2-26AE-4433-9F09-5919478917F4}" presName="sibTrans" presStyleCnt="0"/>
      <dgm:spPr/>
    </dgm:pt>
    <dgm:pt modelId="{EE60417C-9939-4BBE-9A89-582837601D87}" type="pres">
      <dgm:prSet presAssocID="{01176C48-7D02-4472-A98E-3D39AEA50368}" presName="compNode" presStyleCnt="0"/>
      <dgm:spPr/>
    </dgm:pt>
    <dgm:pt modelId="{F956DE82-441C-4476-A4DC-C29D8C02B08B}" type="pres">
      <dgm:prSet presAssocID="{01176C48-7D02-4472-A98E-3D39AEA50368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ADFE143-06D1-45B3-832F-2A3C3C43E194}" type="pres">
      <dgm:prSet presAssocID="{01176C48-7D02-4472-A98E-3D39AEA5036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A82517-20E5-477B-8C51-E20382CA11EB}" type="pres">
      <dgm:prSet presAssocID="{01176C48-7D02-4472-A98E-3D39AEA50368}" presName="spaceRect" presStyleCnt="0"/>
      <dgm:spPr/>
    </dgm:pt>
    <dgm:pt modelId="{955D7F6B-5840-4F9C-964B-9B4FC6A00D0C}" type="pres">
      <dgm:prSet presAssocID="{01176C48-7D02-4472-A98E-3D39AEA50368}" presName="textRect" presStyleLbl="revTx" presStyleIdx="2" presStyleCnt="7">
        <dgm:presLayoutVars>
          <dgm:chMax val="1"/>
          <dgm:chPref val="1"/>
        </dgm:presLayoutVars>
      </dgm:prSet>
      <dgm:spPr/>
    </dgm:pt>
    <dgm:pt modelId="{65060C04-D5AB-4A0A-B39B-68658BC72771}" type="pres">
      <dgm:prSet presAssocID="{9CBBC962-2363-4928-A451-CBFED395B172}" presName="sibTrans" presStyleCnt="0"/>
      <dgm:spPr/>
    </dgm:pt>
    <dgm:pt modelId="{6D211590-6E58-417A-8CB9-AB258B0E967C}" type="pres">
      <dgm:prSet presAssocID="{BF1EFAF9-5CE6-4EDD-95F5-18BE830FE4F9}" presName="compNode" presStyleCnt="0"/>
      <dgm:spPr/>
    </dgm:pt>
    <dgm:pt modelId="{61B91C18-48C6-44D8-99BA-CBDA8DA6A669}" type="pres">
      <dgm:prSet presAssocID="{BF1EFAF9-5CE6-4EDD-95F5-18BE830FE4F9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D145CCF-EE49-4FAF-B78B-BD464F1B5929}" type="pres">
      <dgm:prSet presAssocID="{BF1EFAF9-5CE6-4EDD-95F5-18BE830FE4F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0312F2F-69AE-49F3-86F5-DE0136BFC6DA}" type="pres">
      <dgm:prSet presAssocID="{BF1EFAF9-5CE6-4EDD-95F5-18BE830FE4F9}" presName="spaceRect" presStyleCnt="0"/>
      <dgm:spPr/>
    </dgm:pt>
    <dgm:pt modelId="{BB315CEA-F2A1-4443-AEF0-C55F7A46D28C}" type="pres">
      <dgm:prSet presAssocID="{BF1EFAF9-5CE6-4EDD-95F5-18BE830FE4F9}" presName="textRect" presStyleLbl="revTx" presStyleIdx="3" presStyleCnt="7">
        <dgm:presLayoutVars>
          <dgm:chMax val="1"/>
          <dgm:chPref val="1"/>
        </dgm:presLayoutVars>
      </dgm:prSet>
      <dgm:spPr/>
    </dgm:pt>
    <dgm:pt modelId="{7568611A-DCAC-4E01-A3C9-444BB68DAB61}" type="pres">
      <dgm:prSet presAssocID="{FA24F1C9-DAD6-495D-8E11-7CD7F4A6B98F}" presName="sibTrans" presStyleCnt="0"/>
      <dgm:spPr/>
    </dgm:pt>
    <dgm:pt modelId="{07D65D86-504A-4A23-B833-278DF578BDC9}" type="pres">
      <dgm:prSet presAssocID="{F26809AD-6654-4A81-A9BD-EAE077924AA4}" presName="compNode" presStyleCnt="0"/>
      <dgm:spPr/>
    </dgm:pt>
    <dgm:pt modelId="{4BDF6F2A-78F9-470C-875C-C1D1E60EC779}" type="pres">
      <dgm:prSet presAssocID="{F26809AD-6654-4A81-A9BD-EAE077924AA4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8E313D5-7435-4301-BDF4-CA70353B7DAE}" type="pres">
      <dgm:prSet presAssocID="{F26809AD-6654-4A81-A9BD-EAE077924AA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6A2EB9F-6CC2-4A46-AE7C-18DCF8E939BB}" type="pres">
      <dgm:prSet presAssocID="{F26809AD-6654-4A81-A9BD-EAE077924AA4}" presName="spaceRect" presStyleCnt="0"/>
      <dgm:spPr/>
    </dgm:pt>
    <dgm:pt modelId="{3DF51101-FC97-443C-8739-E78F09ABB196}" type="pres">
      <dgm:prSet presAssocID="{F26809AD-6654-4A81-A9BD-EAE077924AA4}" presName="textRect" presStyleLbl="revTx" presStyleIdx="4" presStyleCnt="7">
        <dgm:presLayoutVars>
          <dgm:chMax val="1"/>
          <dgm:chPref val="1"/>
        </dgm:presLayoutVars>
      </dgm:prSet>
      <dgm:spPr/>
    </dgm:pt>
    <dgm:pt modelId="{2DC93AF7-A8EE-4596-A994-E6569229C4E6}" type="pres">
      <dgm:prSet presAssocID="{F90FE06A-1B97-42F7-8992-2B8F8792A2D5}" presName="sibTrans" presStyleCnt="0"/>
      <dgm:spPr/>
    </dgm:pt>
    <dgm:pt modelId="{A7143DFC-54A9-4296-8233-01F07F5C7A91}" type="pres">
      <dgm:prSet presAssocID="{5E0FC553-2C71-477F-A6FA-620F597523AE}" presName="compNode" presStyleCnt="0"/>
      <dgm:spPr/>
    </dgm:pt>
    <dgm:pt modelId="{88619DB1-3079-4FE8-982C-77707A4C117A}" type="pres">
      <dgm:prSet presAssocID="{5E0FC553-2C71-477F-A6FA-620F597523AE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7AE1F9D-E1B6-4A6F-BA8A-3337191FC650}" type="pres">
      <dgm:prSet presAssocID="{5E0FC553-2C71-477F-A6FA-620F597523A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978C239-D30D-4960-A330-B9DCF1E2ABA1}" type="pres">
      <dgm:prSet presAssocID="{5E0FC553-2C71-477F-A6FA-620F597523AE}" presName="spaceRect" presStyleCnt="0"/>
      <dgm:spPr/>
    </dgm:pt>
    <dgm:pt modelId="{A8E208B6-E382-4237-8DC9-53740C940FF7}" type="pres">
      <dgm:prSet presAssocID="{5E0FC553-2C71-477F-A6FA-620F597523AE}" presName="textRect" presStyleLbl="revTx" presStyleIdx="5" presStyleCnt="7">
        <dgm:presLayoutVars>
          <dgm:chMax val="1"/>
          <dgm:chPref val="1"/>
        </dgm:presLayoutVars>
      </dgm:prSet>
      <dgm:spPr/>
    </dgm:pt>
    <dgm:pt modelId="{49E79742-5DBB-4DA1-B69D-52B45D805631}" type="pres">
      <dgm:prSet presAssocID="{C179060B-0306-4DE8-A041-4C9D62FCBBF9}" presName="sibTrans" presStyleCnt="0"/>
      <dgm:spPr/>
    </dgm:pt>
    <dgm:pt modelId="{C6ABD7F9-98A4-49D9-893C-8102CA835644}" type="pres">
      <dgm:prSet presAssocID="{53F61DCB-3B3E-4934-8467-963D09CBDBA7}" presName="compNode" presStyleCnt="0"/>
      <dgm:spPr/>
    </dgm:pt>
    <dgm:pt modelId="{656BA9D1-0E5F-4959-A8F6-9DF4EC95AAE6}" type="pres">
      <dgm:prSet presAssocID="{53F61DCB-3B3E-4934-8467-963D09CBDBA7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9414B1C-E55F-44C8-BEB5-E9EB6E4A2CF6}" type="pres">
      <dgm:prSet presAssocID="{53F61DCB-3B3E-4934-8467-963D09CBDBA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302AC83-E3D2-4BC0-AED7-B9A43A092140}" type="pres">
      <dgm:prSet presAssocID="{53F61DCB-3B3E-4934-8467-963D09CBDBA7}" presName="spaceRect" presStyleCnt="0"/>
      <dgm:spPr/>
    </dgm:pt>
    <dgm:pt modelId="{40668AF4-36F5-4797-B673-6FF3AA20124C}" type="pres">
      <dgm:prSet presAssocID="{53F61DCB-3B3E-4934-8467-963D09CBDBA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B6A8008-7916-46E7-B28E-F3A89ADA35C5}" type="presOf" srcId="{53F61DCB-3B3E-4934-8467-963D09CBDBA7}" destId="{40668AF4-36F5-4797-B673-6FF3AA20124C}" srcOrd="0" destOrd="0" presId="urn:microsoft.com/office/officeart/2018/5/layout/IconLeafLabelList"/>
    <dgm:cxn modelId="{FFFE2009-C646-4575-B5C0-D539468029DC}" srcId="{BAA5D316-BFE9-479B-B10E-109EC15EA13A}" destId="{8B058F1B-D145-4D03-85DE-69B283E73511}" srcOrd="1" destOrd="0" parTransId="{6CF8213D-805B-420C-8F87-DCB9AD3E8AC6}" sibTransId="{4ADCD4A2-26AE-4433-9F09-5919478917F4}"/>
    <dgm:cxn modelId="{FD63B21B-5326-4276-8CEA-C1BC9403A16E}" type="presOf" srcId="{BF1EFAF9-5CE6-4EDD-95F5-18BE830FE4F9}" destId="{BB315CEA-F2A1-4443-AEF0-C55F7A46D28C}" srcOrd="0" destOrd="0" presId="urn:microsoft.com/office/officeart/2018/5/layout/IconLeafLabelList"/>
    <dgm:cxn modelId="{721C0D2E-3D71-47F3-BCBE-EDAFAEF8BD69}" srcId="{BAA5D316-BFE9-479B-B10E-109EC15EA13A}" destId="{01176C48-7D02-4472-A98E-3D39AEA50368}" srcOrd="2" destOrd="0" parTransId="{0A4E0C6E-1D3C-4984-B7F5-952CF029C706}" sibTransId="{9CBBC962-2363-4928-A451-CBFED395B172}"/>
    <dgm:cxn modelId="{E3F0D83C-E2D5-4B37-A673-1FACF670DF19}" type="presOf" srcId="{F26809AD-6654-4A81-A9BD-EAE077924AA4}" destId="{3DF51101-FC97-443C-8739-E78F09ABB196}" srcOrd="0" destOrd="0" presId="urn:microsoft.com/office/officeart/2018/5/layout/IconLeafLabelList"/>
    <dgm:cxn modelId="{21700372-925D-42F5-8F68-0EF5FF57A225}" type="presOf" srcId="{8B058F1B-D145-4D03-85DE-69B283E73511}" destId="{3CCA8390-12B0-43A4-9418-5795224E68D2}" srcOrd="0" destOrd="0" presId="urn:microsoft.com/office/officeart/2018/5/layout/IconLeafLabelList"/>
    <dgm:cxn modelId="{D5F48353-C18E-4F64-83B7-C1AEF8EBB4A0}" type="presOf" srcId="{BAA5D316-BFE9-479B-B10E-109EC15EA13A}" destId="{ACC291E7-E133-497D-BA38-008D61E174CD}" srcOrd="0" destOrd="0" presId="urn:microsoft.com/office/officeart/2018/5/layout/IconLeafLabelList"/>
    <dgm:cxn modelId="{7D64C878-3172-4234-9DC8-05EF7EB2CCAA}" type="presOf" srcId="{01176C48-7D02-4472-A98E-3D39AEA50368}" destId="{955D7F6B-5840-4F9C-964B-9B4FC6A00D0C}" srcOrd="0" destOrd="0" presId="urn:microsoft.com/office/officeart/2018/5/layout/IconLeafLabelList"/>
    <dgm:cxn modelId="{670A787F-2CD5-446A-95CE-0E87A1C48585}" type="presOf" srcId="{5E0FC553-2C71-477F-A6FA-620F597523AE}" destId="{A8E208B6-E382-4237-8DC9-53740C940FF7}" srcOrd="0" destOrd="0" presId="urn:microsoft.com/office/officeart/2018/5/layout/IconLeafLabelList"/>
    <dgm:cxn modelId="{04F60483-1987-4500-BB7E-FF6A19B025ED}" srcId="{BAA5D316-BFE9-479B-B10E-109EC15EA13A}" destId="{53F61DCB-3B3E-4934-8467-963D09CBDBA7}" srcOrd="6" destOrd="0" parTransId="{9D65F3CA-F558-4DF6-81B8-30B50819A2D4}" sibTransId="{2A6C7408-7FE0-4533-ADC7-2A6CBFE953A5}"/>
    <dgm:cxn modelId="{DE20E4B3-33CD-4890-8DEE-93B1E163DC43}" srcId="{BAA5D316-BFE9-479B-B10E-109EC15EA13A}" destId="{BF1EFAF9-5CE6-4EDD-95F5-18BE830FE4F9}" srcOrd="3" destOrd="0" parTransId="{DFE5A379-3142-458E-BD6C-076F0A892999}" sibTransId="{FA24F1C9-DAD6-495D-8E11-7CD7F4A6B98F}"/>
    <dgm:cxn modelId="{375062BF-063F-40E5-834E-37785688007E}" type="presOf" srcId="{82FA98A7-4A2F-45EB-B255-AEDEA8601D94}" destId="{E99A2738-3F27-44EC-BBF8-A3BAAF1DE115}" srcOrd="0" destOrd="0" presId="urn:microsoft.com/office/officeart/2018/5/layout/IconLeafLabelList"/>
    <dgm:cxn modelId="{563829C0-2CB8-4056-9EFF-504A1F86772C}" srcId="{BAA5D316-BFE9-479B-B10E-109EC15EA13A}" destId="{82FA98A7-4A2F-45EB-B255-AEDEA8601D94}" srcOrd="0" destOrd="0" parTransId="{8227526C-E490-4188-8782-197F848E9ACF}" sibTransId="{7BD27F92-F0AA-470F-8F4C-85A1C2C8012F}"/>
    <dgm:cxn modelId="{D3783FE5-FC3C-4ACA-B6AB-14D4489CDFE5}" srcId="{BAA5D316-BFE9-479B-B10E-109EC15EA13A}" destId="{F26809AD-6654-4A81-A9BD-EAE077924AA4}" srcOrd="4" destOrd="0" parTransId="{B1FA2CBA-57D1-4CC8-8D39-2519AF507AF3}" sibTransId="{F90FE06A-1B97-42F7-8992-2B8F8792A2D5}"/>
    <dgm:cxn modelId="{01D63BE7-4F35-421E-939A-0293AF823F06}" srcId="{BAA5D316-BFE9-479B-B10E-109EC15EA13A}" destId="{5E0FC553-2C71-477F-A6FA-620F597523AE}" srcOrd="5" destOrd="0" parTransId="{2B75694B-7685-474E-8AB3-25F2D6D925C6}" sibTransId="{C179060B-0306-4DE8-A041-4C9D62FCBBF9}"/>
    <dgm:cxn modelId="{AAC3911E-159C-4ACD-B30F-3894F869EC59}" type="presParOf" srcId="{ACC291E7-E133-497D-BA38-008D61E174CD}" destId="{930F426E-3FDC-45E2-B28A-9A30A3507D94}" srcOrd="0" destOrd="0" presId="urn:microsoft.com/office/officeart/2018/5/layout/IconLeafLabelList"/>
    <dgm:cxn modelId="{BE4A6838-1B00-4C69-B651-7A57B732FA1C}" type="presParOf" srcId="{930F426E-3FDC-45E2-B28A-9A30A3507D94}" destId="{947804FB-E95E-4E00-8D3B-F5DF92ADCF0A}" srcOrd="0" destOrd="0" presId="urn:microsoft.com/office/officeart/2018/5/layout/IconLeafLabelList"/>
    <dgm:cxn modelId="{02565C78-A878-4D34-AD8B-E6098D525E15}" type="presParOf" srcId="{930F426E-3FDC-45E2-B28A-9A30A3507D94}" destId="{902AD0DB-A8BA-40C9-B9E3-C3C5F5555AA1}" srcOrd="1" destOrd="0" presId="urn:microsoft.com/office/officeart/2018/5/layout/IconLeafLabelList"/>
    <dgm:cxn modelId="{69ED6FC4-C76B-438D-B63F-0FEB915DAE96}" type="presParOf" srcId="{930F426E-3FDC-45E2-B28A-9A30A3507D94}" destId="{4A7D47EF-25A7-4F0E-9570-9D5CBFF21FEA}" srcOrd="2" destOrd="0" presId="urn:microsoft.com/office/officeart/2018/5/layout/IconLeafLabelList"/>
    <dgm:cxn modelId="{49214423-3798-417D-9803-5B9411C5C299}" type="presParOf" srcId="{930F426E-3FDC-45E2-B28A-9A30A3507D94}" destId="{E99A2738-3F27-44EC-BBF8-A3BAAF1DE115}" srcOrd="3" destOrd="0" presId="urn:microsoft.com/office/officeart/2018/5/layout/IconLeafLabelList"/>
    <dgm:cxn modelId="{DA186642-100A-48CD-B232-627B39057672}" type="presParOf" srcId="{ACC291E7-E133-497D-BA38-008D61E174CD}" destId="{B34CBAC5-A88E-413A-9EFF-11CFC1211677}" srcOrd="1" destOrd="0" presId="urn:microsoft.com/office/officeart/2018/5/layout/IconLeafLabelList"/>
    <dgm:cxn modelId="{3B7DF934-2A8C-4203-B607-8EA7F23C19F7}" type="presParOf" srcId="{ACC291E7-E133-497D-BA38-008D61E174CD}" destId="{C61046A4-9932-403C-865A-58F58813275A}" srcOrd="2" destOrd="0" presId="urn:microsoft.com/office/officeart/2018/5/layout/IconLeafLabelList"/>
    <dgm:cxn modelId="{EC78D262-87CB-430F-A465-67FA2AEB5EF9}" type="presParOf" srcId="{C61046A4-9932-403C-865A-58F58813275A}" destId="{51D846B0-40E8-4AE2-81F1-09EC36ADDE23}" srcOrd="0" destOrd="0" presId="urn:microsoft.com/office/officeart/2018/5/layout/IconLeafLabelList"/>
    <dgm:cxn modelId="{AF6504D8-25F7-4AD5-AE0E-75931460B607}" type="presParOf" srcId="{C61046A4-9932-403C-865A-58F58813275A}" destId="{1FC3E41D-EBB2-40A3-BA32-0BC1BBD60215}" srcOrd="1" destOrd="0" presId="urn:microsoft.com/office/officeart/2018/5/layout/IconLeafLabelList"/>
    <dgm:cxn modelId="{99462C00-172B-4814-97D5-48656F3DAD2D}" type="presParOf" srcId="{C61046A4-9932-403C-865A-58F58813275A}" destId="{A9823CCB-D5BB-4634-B419-8F26A5BEDB1A}" srcOrd="2" destOrd="0" presId="urn:microsoft.com/office/officeart/2018/5/layout/IconLeafLabelList"/>
    <dgm:cxn modelId="{00BB63A3-0639-461B-A578-0176ECC830D9}" type="presParOf" srcId="{C61046A4-9932-403C-865A-58F58813275A}" destId="{3CCA8390-12B0-43A4-9418-5795224E68D2}" srcOrd="3" destOrd="0" presId="urn:microsoft.com/office/officeart/2018/5/layout/IconLeafLabelList"/>
    <dgm:cxn modelId="{536F311A-6727-4BE3-AF41-49D53943F499}" type="presParOf" srcId="{ACC291E7-E133-497D-BA38-008D61E174CD}" destId="{7E259D2F-1B79-49A9-A7CB-95006F2107C8}" srcOrd="3" destOrd="0" presId="urn:microsoft.com/office/officeart/2018/5/layout/IconLeafLabelList"/>
    <dgm:cxn modelId="{181928D5-33E9-48F8-B714-AEDF0E3097BD}" type="presParOf" srcId="{ACC291E7-E133-497D-BA38-008D61E174CD}" destId="{EE60417C-9939-4BBE-9A89-582837601D87}" srcOrd="4" destOrd="0" presId="urn:microsoft.com/office/officeart/2018/5/layout/IconLeafLabelList"/>
    <dgm:cxn modelId="{D0BE1C55-E12C-4A11-93E1-AD9C6F5FC871}" type="presParOf" srcId="{EE60417C-9939-4BBE-9A89-582837601D87}" destId="{F956DE82-441C-4476-A4DC-C29D8C02B08B}" srcOrd="0" destOrd="0" presId="urn:microsoft.com/office/officeart/2018/5/layout/IconLeafLabelList"/>
    <dgm:cxn modelId="{D76C952D-8224-4F20-B83E-725F143D0F27}" type="presParOf" srcId="{EE60417C-9939-4BBE-9A89-582837601D87}" destId="{DADFE143-06D1-45B3-832F-2A3C3C43E194}" srcOrd="1" destOrd="0" presId="urn:microsoft.com/office/officeart/2018/5/layout/IconLeafLabelList"/>
    <dgm:cxn modelId="{A670CF2B-490A-4669-8023-FDAB0C89B96F}" type="presParOf" srcId="{EE60417C-9939-4BBE-9A89-582837601D87}" destId="{E6A82517-20E5-477B-8C51-E20382CA11EB}" srcOrd="2" destOrd="0" presId="urn:microsoft.com/office/officeart/2018/5/layout/IconLeafLabelList"/>
    <dgm:cxn modelId="{F15A9893-26E6-4830-8F68-91E521D53BB2}" type="presParOf" srcId="{EE60417C-9939-4BBE-9A89-582837601D87}" destId="{955D7F6B-5840-4F9C-964B-9B4FC6A00D0C}" srcOrd="3" destOrd="0" presId="urn:microsoft.com/office/officeart/2018/5/layout/IconLeafLabelList"/>
    <dgm:cxn modelId="{7DE13081-8BEE-4926-996F-0D45114ED9F8}" type="presParOf" srcId="{ACC291E7-E133-497D-BA38-008D61E174CD}" destId="{65060C04-D5AB-4A0A-B39B-68658BC72771}" srcOrd="5" destOrd="0" presId="urn:microsoft.com/office/officeart/2018/5/layout/IconLeafLabelList"/>
    <dgm:cxn modelId="{D747A99B-1992-480B-A364-2E48F0B663FB}" type="presParOf" srcId="{ACC291E7-E133-497D-BA38-008D61E174CD}" destId="{6D211590-6E58-417A-8CB9-AB258B0E967C}" srcOrd="6" destOrd="0" presId="urn:microsoft.com/office/officeart/2018/5/layout/IconLeafLabelList"/>
    <dgm:cxn modelId="{935FDDCB-EE13-492E-ADB3-EA200659E79A}" type="presParOf" srcId="{6D211590-6E58-417A-8CB9-AB258B0E967C}" destId="{61B91C18-48C6-44D8-99BA-CBDA8DA6A669}" srcOrd="0" destOrd="0" presId="urn:microsoft.com/office/officeart/2018/5/layout/IconLeafLabelList"/>
    <dgm:cxn modelId="{28F8DA60-930A-461B-93BC-A561EA025D88}" type="presParOf" srcId="{6D211590-6E58-417A-8CB9-AB258B0E967C}" destId="{2D145CCF-EE49-4FAF-B78B-BD464F1B5929}" srcOrd="1" destOrd="0" presId="urn:microsoft.com/office/officeart/2018/5/layout/IconLeafLabelList"/>
    <dgm:cxn modelId="{40A3B723-59FE-49CF-9E5B-3D5F85D6091E}" type="presParOf" srcId="{6D211590-6E58-417A-8CB9-AB258B0E967C}" destId="{F0312F2F-69AE-49F3-86F5-DE0136BFC6DA}" srcOrd="2" destOrd="0" presId="urn:microsoft.com/office/officeart/2018/5/layout/IconLeafLabelList"/>
    <dgm:cxn modelId="{0F9C6E65-6B1E-4789-AD08-E32AD04C50C8}" type="presParOf" srcId="{6D211590-6E58-417A-8CB9-AB258B0E967C}" destId="{BB315CEA-F2A1-4443-AEF0-C55F7A46D28C}" srcOrd="3" destOrd="0" presId="urn:microsoft.com/office/officeart/2018/5/layout/IconLeafLabelList"/>
    <dgm:cxn modelId="{F8FE9F4C-601A-450D-9FEF-BF1EFA014CBC}" type="presParOf" srcId="{ACC291E7-E133-497D-BA38-008D61E174CD}" destId="{7568611A-DCAC-4E01-A3C9-444BB68DAB61}" srcOrd="7" destOrd="0" presId="urn:microsoft.com/office/officeart/2018/5/layout/IconLeafLabelList"/>
    <dgm:cxn modelId="{D6478D94-E835-4803-98D1-3F56FEEC1839}" type="presParOf" srcId="{ACC291E7-E133-497D-BA38-008D61E174CD}" destId="{07D65D86-504A-4A23-B833-278DF578BDC9}" srcOrd="8" destOrd="0" presId="urn:microsoft.com/office/officeart/2018/5/layout/IconLeafLabelList"/>
    <dgm:cxn modelId="{E693F4CB-9B06-4D5B-88B2-FF4E0868D69E}" type="presParOf" srcId="{07D65D86-504A-4A23-B833-278DF578BDC9}" destId="{4BDF6F2A-78F9-470C-875C-C1D1E60EC779}" srcOrd="0" destOrd="0" presId="urn:microsoft.com/office/officeart/2018/5/layout/IconLeafLabelList"/>
    <dgm:cxn modelId="{25E0A19E-EFC0-45B2-8571-1A014CF61AEF}" type="presParOf" srcId="{07D65D86-504A-4A23-B833-278DF578BDC9}" destId="{B8E313D5-7435-4301-BDF4-CA70353B7DAE}" srcOrd="1" destOrd="0" presId="urn:microsoft.com/office/officeart/2018/5/layout/IconLeafLabelList"/>
    <dgm:cxn modelId="{A1BE9B80-AFB2-42E5-8E55-60DBFA37A004}" type="presParOf" srcId="{07D65D86-504A-4A23-B833-278DF578BDC9}" destId="{16A2EB9F-6CC2-4A46-AE7C-18DCF8E939BB}" srcOrd="2" destOrd="0" presId="urn:microsoft.com/office/officeart/2018/5/layout/IconLeafLabelList"/>
    <dgm:cxn modelId="{ED90A5FF-07F6-498E-A541-186A1D746E66}" type="presParOf" srcId="{07D65D86-504A-4A23-B833-278DF578BDC9}" destId="{3DF51101-FC97-443C-8739-E78F09ABB196}" srcOrd="3" destOrd="0" presId="urn:microsoft.com/office/officeart/2018/5/layout/IconLeafLabelList"/>
    <dgm:cxn modelId="{BDD4F1C5-1728-4E5A-B4AA-731BB7D79507}" type="presParOf" srcId="{ACC291E7-E133-497D-BA38-008D61E174CD}" destId="{2DC93AF7-A8EE-4596-A994-E6569229C4E6}" srcOrd="9" destOrd="0" presId="urn:microsoft.com/office/officeart/2018/5/layout/IconLeafLabelList"/>
    <dgm:cxn modelId="{92825DCB-7BD7-4009-AD3D-B8BB9CC2A360}" type="presParOf" srcId="{ACC291E7-E133-497D-BA38-008D61E174CD}" destId="{A7143DFC-54A9-4296-8233-01F07F5C7A91}" srcOrd="10" destOrd="0" presId="urn:microsoft.com/office/officeart/2018/5/layout/IconLeafLabelList"/>
    <dgm:cxn modelId="{DF6BFF85-0BBC-4B79-BD85-D093CF761408}" type="presParOf" srcId="{A7143DFC-54A9-4296-8233-01F07F5C7A91}" destId="{88619DB1-3079-4FE8-982C-77707A4C117A}" srcOrd="0" destOrd="0" presId="urn:microsoft.com/office/officeart/2018/5/layout/IconLeafLabelList"/>
    <dgm:cxn modelId="{2811F567-E5E3-4DC3-8A8C-030F7AD5FD6B}" type="presParOf" srcId="{A7143DFC-54A9-4296-8233-01F07F5C7A91}" destId="{07AE1F9D-E1B6-4A6F-BA8A-3337191FC650}" srcOrd="1" destOrd="0" presId="urn:microsoft.com/office/officeart/2018/5/layout/IconLeafLabelList"/>
    <dgm:cxn modelId="{8FC0E734-E727-473F-A527-02CCF03FDDB8}" type="presParOf" srcId="{A7143DFC-54A9-4296-8233-01F07F5C7A91}" destId="{9978C239-D30D-4960-A330-B9DCF1E2ABA1}" srcOrd="2" destOrd="0" presId="urn:microsoft.com/office/officeart/2018/5/layout/IconLeafLabelList"/>
    <dgm:cxn modelId="{68D17428-2912-47A8-A8F6-04D9EBE52E8A}" type="presParOf" srcId="{A7143DFC-54A9-4296-8233-01F07F5C7A91}" destId="{A8E208B6-E382-4237-8DC9-53740C940FF7}" srcOrd="3" destOrd="0" presId="urn:microsoft.com/office/officeart/2018/5/layout/IconLeafLabelList"/>
    <dgm:cxn modelId="{45FD6979-5AA0-42F2-92BE-A52D6ECBCC76}" type="presParOf" srcId="{ACC291E7-E133-497D-BA38-008D61E174CD}" destId="{49E79742-5DBB-4DA1-B69D-52B45D805631}" srcOrd="11" destOrd="0" presId="urn:microsoft.com/office/officeart/2018/5/layout/IconLeafLabelList"/>
    <dgm:cxn modelId="{804D4341-FCFF-473E-B29E-E1954D5E5A6F}" type="presParOf" srcId="{ACC291E7-E133-497D-BA38-008D61E174CD}" destId="{C6ABD7F9-98A4-49D9-893C-8102CA835644}" srcOrd="12" destOrd="0" presId="urn:microsoft.com/office/officeart/2018/5/layout/IconLeafLabelList"/>
    <dgm:cxn modelId="{9E661BF3-05B9-49A9-BF0D-D145E61B8D4B}" type="presParOf" srcId="{C6ABD7F9-98A4-49D9-893C-8102CA835644}" destId="{656BA9D1-0E5F-4959-A8F6-9DF4EC95AAE6}" srcOrd="0" destOrd="0" presId="urn:microsoft.com/office/officeart/2018/5/layout/IconLeafLabelList"/>
    <dgm:cxn modelId="{617A352A-3D88-40CC-B513-605C7B90B6E6}" type="presParOf" srcId="{C6ABD7F9-98A4-49D9-893C-8102CA835644}" destId="{79414B1C-E55F-44C8-BEB5-E9EB6E4A2CF6}" srcOrd="1" destOrd="0" presId="urn:microsoft.com/office/officeart/2018/5/layout/IconLeafLabelList"/>
    <dgm:cxn modelId="{6F3282F0-E482-46CE-86E0-348B2E66ABFF}" type="presParOf" srcId="{C6ABD7F9-98A4-49D9-893C-8102CA835644}" destId="{E302AC83-E3D2-4BC0-AED7-B9A43A092140}" srcOrd="2" destOrd="0" presId="urn:microsoft.com/office/officeart/2018/5/layout/IconLeafLabelList"/>
    <dgm:cxn modelId="{3F8AAAEA-E650-4EEC-A1F5-8D9B9E5C59E7}" type="presParOf" srcId="{C6ABD7F9-98A4-49D9-893C-8102CA835644}" destId="{40668AF4-36F5-4797-B673-6FF3AA20124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DE71F-F8E9-4AAB-9CCC-84F3CAC996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796FBD-DD7D-4289-AACF-3CB5633E7AE6}">
      <dgm:prSet/>
      <dgm:spPr/>
      <dgm:t>
        <a:bodyPr/>
        <a:lstStyle/>
        <a:p>
          <a:r>
            <a:rPr lang="en-GB"/>
            <a:t>Write 1-2 sentences about stereotypes or archetypes in Disney.</a:t>
          </a:r>
          <a:endParaRPr lang="en-US"/>
        </a:p>
      </dgm:t>
    </dgm:pt>
    <dgm:pt modelId="{DA349E9F-BA28-4B92-ACAE-11D129FB9843}" type="parTrans" cxnId="{87D070B3-AF51-4667-9E62-3A6DE0C74FA4}">
      <dgm:prSet/>
      <dgm:spPr/>
      <dgm:t>
        <a:bodyPr/>
        <a:lstStyle/>
        <a:p>
          <a:endParaRPr lang="en-US"/>
        </a:p>
      </dgm:t>
    </dgm:pt>
    <dgm:pt modelId="{5FE12350-A831-495C-89A6-5B1B4F6F144A}" type="sibTrans" cxnId="{87D070B3-AF51-4667-9E62-3A6DE0C74FA4}">
      <dgm:prSet/>
      <dgm:spPr/>
      <dgm:t>
        <a:bodyPr/>
        <a:lstStyle/>
        <a:p>
          <a:endParaRPr lang="en-US"/>
        </a:p>
      </dgm:t>
    </dgm:pt>
    <dgm:pt modelId="{B784FEFD-DAC3-4692-9DC3-6E561F0B2199}">
      <dgm:prSet/>
      <dgm:spPr/>
      <dgm:t>
        <a:bodyPr/>
        <a:lstStyle/>
        <a:p>
          <a:r>
            <a:rPr lang="en-GB"/>
            <a:t>Try to use one of the TED Talk techniques in your writing. </a:t>
          </a:r>
          <a:endParaRPr lang="en-US"/>
        </a:p>
      </dgm:t>
    </dgm:pt>
    <dgm:pt modelId="{032DAF14-ECE8-43FE-A128-ED831AF507E9}" type="parTrans" cxnId="{E24F3138-693C-4A5D-A935-565F9760A399}">
      <dgm:prSet/>
      <dgm:spPr/>
      <dgm:t>
        <a:bodyPr/>
        <a:lstStyle/>
        <a:p>
          <a:endParaRPr lang="en-US"/>
        </a:p>
      </dgm:t>
    </dgm:pt>
    <dgm:pt modelId="{28F88493-5808-4302-A877-FAAE3ADD8652}" type="sibTrans" cxnId="{E24F3138-693C-4A5D-A935-565F9760A399}">
      <dgm:prSet/>
      <dgm:spPr/>
      <dgm:t>
        <a:bodyPr/>
        <a:lstStyle/>
        <a:p>
          <a:endParaRPr lang="en-US"/>
        </a:p>
      </dgm:t>
    </dgm:pt>
    <dgm:pt modelId="{5BB5D667-ED3C-4B40-9B87-E25C3DC10375}" type="pres">
      <dgm:prSet presAssocID="{E15DE71F-F8E9-4AAB-9CCC-84F3CAC99646}" presName="linear" presStyleCnt="0">
        <dgm:presLayoutVars>
          <dgm:animLvl val="lvl"/>
          <dgm:resizeHandles val="exact"/>
        </dgm:presLayoutVars>
      </dgm:prSet>
      <dgm:spPr/>
    </dgm:pt>
    <dgm:pt modelId="{5D3BC59C-B447-47A3-B295-85A0BD68043A}" type="pres">
      <dgm:prSet presAssocID="{D9796FBD-DD7D-4289-AACF-3CB5633E7A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DA5F10-7CE9-4D7A-B6E8-37094A2D5319}" type="pres">
      <dgm:prSet presAssocID="{5FE12350-A831-495C-89A6-5B1B4F6F144A}" presName="spacer" presStyleCnt="0"/>
      <dgm:spPr/>
    </dgm:pt>
    <dgm:pt modelId="{3F7B71CE-5D41-41E3-A726-CFACFE19725E}" type="pres">
      <dgm:prSet presAssocID="{B784FEFD-DAC3-4692-9DC3-6E561F0B21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4F3138-693C-4A5D-A935-565F9760A399}" srcId="{E15DE71F-F8E9-4AAB-9CCC-84F3CAC99646}" destId="{B784FEFD-DAC3-4692-9DC3-6E561F0B2199}" srcOrd="1" destOrd="0" parTransId="{032DAF14-ECE8-43FE-A128-ED831AF507E9}" sibTransId="{28F88493-5808-4302-A877-FAAE3ADD8652}"/>
    <dgm:cxn modelId="{986CB468-B9D4-46C8-A927-C37C12CC36A5}" type="presOf" srcId="{B784FEFD-DAC3-4692-9DC3-6E561F0B2199}" destId="{3F7B71CE-5D41-41E3-A726-CFACFE19725E}" srcOrd="0" destOrd="0" presId="urn:microsoft.com/office/officeart/2005/8/layout/vList2"/>
    <dgm:cxn modelId="{B8428C6B-FB43-4AE5-8308-7FEB6F096E14}" type="presOf" srcId="{D9796FBD-DD7D-4289-AACF-3CB5633E7AE6}" destId="{5D3BC59C-B447-47A3-B295-85A0BD68043A}" srcOrd="0" destOrd="0" presId="urn:microsoft.com/office/officeart/2005/8/layout/vList2"/>
    <dgm:cxn modelId="{87D070B3-AF51-4667-9E62-3A6DE0C74FA4}" srcId="{E15DE71F-F8E9-4AAB-9CCC-84F3CAC99646}" destId="{D9796FBD-DD7D-4289-AACF-3CB5633E7AE6}" srcOrd="0" destOrd="0" parTransId="{DA349E9F-BA28-4B92-ACAE-11D129FB9843}" sibTransId="{5FE12350-A831-495C-89A6-5B1B4F6F144A}"/>
    <dgm:cxn modelId="{3A9FFEFD-A6A6-472C-A25D-443B84871604}" type="presOf" srcId="{E15DE71F-F8E9-4AAB-9CCC-84F3CAC99646}" destId="{5BB5D667-ED3C-4B40-9B87-E25C3DC10375}" srcOrd="0" destOrd="0" presId="urn:microsoft.com/office/officeart/2005/8/layout/vList2"/>
    <dgm:cxn modelId="{C3B78424-EA95-4211-BAE7-B4B365FC2567}" type="presParOf" srcId="{5BB5D667-ED3C-4B40-9B87-E25C3DC10375}" destId="{5D3BC59C-B447-47A3-B295-85A0BD68043A}" srcOrd="0" destOrd="0" presId="urn:microsoft.com/office/officeart/2005/8/layout/vList2"/>
    <dgm:cxn modelId="{69CA27DD-D8C2-48CB-B5DE-44DCDFE4649D}" type="presParOf" srcId="{5BB5D667-ED3C-4B40-9B87-E25C3DC10375}" destId="{DCDA5F10-7CE9-4D7A-B6E8-37094A2D5319}" srcOrd="1" destOrd="0" presId="urn:microsoft.com/office/officeart/2005/8/layout/vList2"/>
    <dgm:cxn modelId="{94DAFF7D-34D7-4D0B-A6BF-C4F9A5718538}" type="presParOf" srcId="{5BB5D667-ED3C-4B40-9B87-E25C3DC10375}" destId="{3F7B71CE-5D41-41E3-A726-CFACFE1972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588EB-7091-4E03-AF66-BCD1C290B7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3D3C11-17F0-4EBF-8E1F-E01BDE870212}">
      <dgm:prSet/>
      <dgm:spPr/>
      <dgm:t>
        <a:bodyPr/>
        <a:lstStyle/>
        <a:p>
          <a:r>
            <a:rPr lang="en-GB"/>
            <a:t>Are the Disney Princess stereotypes damaging to young girls?</a:t>
          </a:r>
          <a:endParaRPr lang="en-US"/>
        </a:p>
      </dgm:t>
    </dgm:pt>
    <dgm:pt modelId="{321F02B2-FBDC-46F6-893C-566F02313280}" type="parTrans" cxnId="{E7D20D74-00F3-47E0-8C2E-87696AB77669}">
      <dgm:prSet/>
      <dgm:spPr/>
      <dgm:t>
        <a:bodyPr/>
        <a:lstStyle/>
        <a:p>
          <a:endParaRPr lang="en-US"/>
        </a:p>
      </dgm:t>
    </dgm:pt>
    <dgm:pt modelId="{D0BCC3B4-1CFA-454D-AD5C-3F2960D4EEE4}" type="sibTrans" cxnId="{E7D20D74-00F3-47E0-8C2E-87696AB77669}">
      <dgm:prSet/>
      <dgm:spPr/>
      <dgm:t>
        <a:bodyPr/>
        <a:lstStyle/>
        <a:p>
          <a:endParaRPr lang="en-US"/>
        </a:p>
      </dgm:t>
    </dgm:pt>
    <dgm:pt modelId="{F6D11748-53AD-4C7D-BCB7-8054DB1C97D2}">
      <dgm:prSet/>
      <dgm:spPr/>
      <dgm:t>
        <a:bodyPr/>
        <a:lstStyle/>
        <a:p>
          <a:r>
            <a:rPr lang="en-GB"/>
            <a:t>Are there any Disney movies that challenge gender and racial stereotypes? </a:t>
          </a:r>
          <a:endParaRPr lang="en-US"/>
        </a:p>
      </dgm:t>
    </dgm:pt>
    <dgm:pt modelId="{EF1BFF79-8824-49E7-96F3-895AEC033EFB}" type="parTrans" cxnId="{0A35D46F-20A3-4950-A5A0-E8C4FAEB1042}">
      <dgm:prSet/>
      <dgm:spPr/>
      <dgm:t>
        <a:bodyPr/>
        <a:lstStyle/>
        <a:p>
          <a:endParaRPr lang="en-US"/>
        </a:p>
      </dgm:t>
    </dgm:pt>
    <dgm:pt modelId="{975CB1B1-A6F7-4C37-9BF8-AD924E004617}" type="sibTrans" cxnId="{0A35D46F-20A3-4950-A5A0-E8C4FAEB1042}">
      <dgm:prSet/>
      <dgm:spPr/>
      <dgm:t>
        <a:bodyPr/>
        <a:lstStyle/>
        <a:p>
          <a:endParaRPr lang="en-US"/>
        </a:p>
      </dgm:t>
    </dgm:pt>
    <dgm:pt modelId="{46891AB4-F3EE-4A0A-BA5D-F3528FD9D373}">
      <dgm:prSet/>
      <dgm:spPr/>
      <dgm:t>
        <a:bodyPr/>
        <a:lstStyle/>
        <a:p>
          <a:r>
            <a:rPr lang="en-GB"/>
            <a:t>Does Disney ‘whitewash’ its films?</a:t>
          </a:r>
          <a:endParaRPr lang="en-US"/>
        </a:p>
      </dgm:t>
    </dgm:pt>
    <dgm:pt modelId="{DF8D6875-B438-4738-B9AB-22F053C4FC4D}" type="parTrans" cxnId="{5C4784BB-24E0-4D9E-A486-A99CCB8AF519}">
      <dgm:prSet/>
      <dgm:spPr/>
      <dgm:t>
        <a:bodyPr/>
        <a:lstStyle/>
        <a:p>
          <a:endParaRPr lang="en-US"/>
        </a:p>
      </dgm:t>
    </dgm:pt>
    <dgm:pt modelId="{3AECB5D0-F5D3-4D00-BBA3-59CC21AB213E}" type="sibTrans" cxnId="{5C4784BB-24E0-4D9E-A486-A99CCB8AF519}">
      <dgm:prSet/>
      <dgm:spPr/>
      <dgm:t>
        <a:bodyPr/>
        <a:lstStyle/>
        <a:p>
          <a:endParaRPr lang="en-US"/>
        </a:p>
      </dgm:t>
    </dgm:pt>
    <dgm:pt modelId="{D0E8213E-5EA8-49A5-921C-02CC88BC6F1A}">
      <dgm:prSet/>
      <dgm:spPr/>
      <dgm:t>
        <a:bodyPr/>
        <a:lstStyle/>
        <a:p>
          <a:r>
            <a:rPr lang="en-GB"/>
            <a:t>Do we need a Prince in a modern day Disney film? </a:t>
          </a:r>
          <a:endParaRPr lang="en-US"/>
        </a:p>
      </dgm:t>
    </dgm:pt>
    <dgm:pt modelId="{1F1E4543-C872-4D57-852D-D66C2A5C7859}" type="parTrans" cxnId="{077441A9-14D8-48B1-B5DB-AB8D05A6B53A}">
      <dgm:prSet/>
      <dgm:spPr/>
      <dgm:t>
        <a:bodyPr/>
        <a:lstStyle/>
        <a:p>
          <a:endParaRPr lang="en-US"/>
        </a:p>
      </dgm:t>
    </dgm:pt>
    <dgm:pt modelId="{B6509332-FF2C-4E54-9872-6F48DEBA874D}" type="sibTrans" cxnId="{077441A9-14D8-48B1-B5DB-AB8D05A6B53A}">
      <dgm:prSet/>
      <dgm:spPr/>
      <dgm:t>
        <a:bodyPr/>
        <a:lstStyle/>
        <a:p>
          <a:endParaRPr lang="en-US"/>
        </a:p>
      </dgm:t>
    </dgm:pt>
    <dgm:pt modelId="{B13E434D-1D93-4D67-BB65-1E51F6EDF714}" type="pres">
      <dgm:prSet presAssocID="{833588EB-7091-4E03-AF66-BCD1C290B7D5}" presName="vert0" presStyleCnt="0">
        <dgm:presLayoutVars>
          <dgm:dir/>
          <dgm:animOne val="branch"/>
          <dgm:animLvl val="lvl"/>
        </dgm:presLayoutVars>
      </dgm:prSet>
      <dgm:spPr/>
    </dgm:pt>
    <dgm:pt modelId="{22805A3F-DE51-4DEB-8762-42439A222F10}" type="pres">
      <dgm:prSet presAssocID="{713D3C11-17F0-4EBF-8E1F-E01BDE870212}" presName="thickLine" presStyleLbl="alignNode1" presStyleIdx="0" presStyleCnt="4"/>
      <dgm:spPr/>
    </dgm:pt>
    <dgm:pt modelId="{1FC4444A-CCDF-4BF2-AE55-0DD0163BA99D}" type="pres">
      <dgm:prSet presAssocID="{713D3C11-17F0-4EBF-8E1F-E01BDE870212}" presName="horz1" presStyleCnt="0"/>
      <dgm:spPr/>
    </dgm:pt>
    <dgm:pt modelId="{D0B1B6E8-2791-404D-B6B5-6E0A3DB1D87B}" type="pres">
      <dgm:prSet presAssocID="{713D3C11-17F0-4EBF-8E1F-E01BDE870212}" presName="tx1" presStyleLbl="revTx" presStyleIdx="0" presStyleCnt="4"/>
      <dgm:spPr/>
    </dgm:pt>
    <dgm:pt modelId="{207E198E-D809-42FC-86A2-AEB778DC7F09}" type="pres">
      <dgm:prSet presAssocID="{713D3C11-17F0-4EBF-8E1F-E01BDE870212}" presName="vert1" presStyleCnt="0"/>
      <dgm:spPr/>
    </dgm:pt>
    <dgm:pt modelId="{ADFE2CA5-2EE6-4ED1-8497-32B0AF12EEC9}" type="pres">
      <dgm:prSet presAssocID="{F6D11748-53AD-4C7D-BCB7-8054DB1C97D2}" presName="thickLine" presStyleLbl="alignNode1" presStyleIdx="1" presStyleCnt="4"/>
      <dgm:spPr/>
    </dgm:pt>
    <dgm:pt modelId="{C17FCFC6-FD1C-4016-AB15-66C4762F409D}" type="pres">
      <dgm:prSet presAssocID="{F6D11748-53AD-4C7D-BCB7-8054DB1C97D2}" presName="horz1" presStyleCnt="0"/>
      <dgm:spPr/>
    </dgm:pt>
    <dgm:pt modelId="{D3DE480C-2953-40AA-B6AB-4CC6DD32E32D}" type="pres">
      <dgm:prSet presAssocID="{F6D11748-53AD-4C7D-BCB7-8054DB1C97D2}" presName="tx1" presStyleLbl="revTx" presStyleIdx="1" presStyleCnt="4"/>
      <dgm:spPr/>
    </dgm:pt>
    <dgm:pt modelId="{B3A53544-A24F-4F99-B3CA-F3445C072CBA}" type="pres">
      <dgm:prSet presAssocID="{F6D11748-53AD-4C7D-BCB7-8054DB1C97D2}" presName="vert1" presStyleCnt="0"/>
      <dgm:spPr/>
    </dgm:pt>
    <dgm:pt modelId="{1807B45C-05D0-402D-A7BB-129049C8849B}" type="pres">
      <dgm:prSet presAssocID="{46891AB4-F3EE-4A0A-BA5D-F3528FD9D373}" presName="thickLine" presStyleLbl="alignNode1" presStyleIdx="2" presStyleCnt="4"/>
      <dgm:spPr/>
    </dgm:pt>
    <dgm:pt modelId="{0D58A20D-0B80-4F79-BFFF-9EE68430F33A}" type="pres">
      <dgm:prSet presAssocID="{46891AB4-F3EE-4A0A-BA5D-F3528FD9D373}" presName="horz1" presStyleCnt="0"/>
      <dgm:spPr/>
    </dgm:pt>
    <dgm:pt modelId="{0A64D453-0726-4196-94D1-3446EDE19F12}" type="pres">
      <dgm:prSet presAssocID="{46891AB4-F3EE-4A0A-BA5D-F3528FD9D373}" presName="tx1" presStyleLbl="revTx" presStyleIdx="2" presStyleCnt="4"/>
      <dgm:spPr/>
    </dgm:pt>
    <dgm:pt modelId="{594B0923-DB98-46E0-9100-441AA0BC1E5D}" type="pres">
      <dgm:prSet presAssocID="{46891AB4-F3EE-4A0A-BA5D-F3528FD9D373}" presName="vert1" presStyleCnt="0"/>
      <dgm:spPr/>
    </dgm:pt>
    <dgm:pt modelId="{E2B87FBB-31F2-4B20-964D-C7315874BCAE}" type="pres">
      <dgm:prSet presAssocID="{D0E8213E-5EA8-49A5-921C-02CC88BC6F1A}" presName="thickLine" presStyleLbl="alignNode1" presStyleIdx="3" presStyleCnt="4"/>
      <dgm:spPr/>
    </dgm:pt>
    <dgm:pt modelId="{F0EB2BE8-4CA9-40BC-A510-1F0F2D2BC4B7}" type="pres">
      <dgm:prSet presAssocID="{D0E8213E-5EA8-49A5-921C-02CC88BC6F1A}" presName="horz1" presStyleCnt="0"/>
      <dgm:spPr/>
    </dgm:pt>
    <dgm:pt modelId="{B695E6E5-DF5F-478A-B860-700AB63B89F4}" type="pres">
      <dgm:prSet presAssocID="{D0E8213E-5EA8-49A5-921C-02CC88BC6F1A}" presName="tx1" presStyleLbl="revTx" presStyleIdx="3" presStyleCnt="4"/>
      <dgm:spPr/>
    </dgm:pt>
    <dgm:pt modelId="{D2549FA3-7C5C-4083-AF76-C41754A1EBF5}" type="pres">
      <dgm:prSet presAssocID="{D0E8213E-5EA8-49A5-921C-02CC88BC6F1A}" presName="vert1" presStyleCnt="0"/>
      <dgm:spPr/>
    </dgm:pt>
  </dgm:ptLst>
  <dgm:cxnLst>
    <dgm:cxn modelId="{94A10533-5AF6-42AC-B231-BD535EAB99C0}" type="presOf" srcId="{46891AB4-F3EE-4A0A-BA5D-F3528FD9D373}" destId="{0A64D453-0726-4196-94D1-3446EDE19F12}" srcOrd="0" destOrd="0" presId="urn:microsoft.com/office/officeart/2008/layout/LinedList"/>
    <dgm:cxn modelId="{0A35D46F-20A3-4950-A5A0-E8C4FAEB1042}" srcId="{833588EB-7091-4E03-AF66-BCD1C290B7D5}" destId="{F6D11748-53AD-4C7D-BCB7-8054DB1C97D2}" srcOrd="1" destOrd="0" parTransId="{EF1BFF79-8824-49E7-96F3-895AEC033EFB}" sibTransId="{975CB1B1-A6F7-4C37-9BF8-AD924E004617}"/>
    <dgm:cxn modelId="{E7D20D74-00F3-47E0-8C2E-87696AB77669}" srcId="{833588EB-7091-4E03-AF66-BCD1C290B7D5}" destId="{713D3C11-17F0-4EBF-8E1F-E01BDE870212}" srcOrd="0" destOrd="0" parTransId="{321F02B2-FBDC-46F6-893C-566F02313280}" sibTransId="{D0BCC3B4-1CFA-454D-AD5C-3F2960D4EEE4}"/>
    <dgm:cxn modelId="{9799FC7F-3CC1-41DC-A6EE-AF1DB7D24BF9}" type="presOf" srcId="{833588EB-7091-4E03-AF66-BCD1C290B7D5}" destId="{B13E434D-1D93-4D67-BB65-1E51F6EDF714}" srcOrd="0" destOrd="0" presId="urn:microsoft.com/office/officeart/2008/layout/LinedList"/>
    <dgm:cxn modelId="{4DECC481-C6BC-404D-AB55-CAAE482C24D2}" type="presOf" srcId="{D0E8213E-5EA8-49A5-921C-02CC88BC6F1A}" destId="{B695E6E5-DF5F-478A-B860-700AB63B89F4}" srcOrd="0" destOrd="0" presId="urn:microsoft.com/office/officeart/2008/layout/LinedList"/>
    <dgm:cxn modelId="{85BB94A7-43AF-445D-9231-BE07F4FE31B4}" type="presOf" srcId="{F6D11748-53AD-4C7D-BCB7-8054DB1C97D2}" destId="{D3DE480C-2953-40AA-B6AB-4CC6DD32E32D}" srcOrd="0" destOrd="0" presId="urn:microsoft.com/office/officeart/2008/layout/LinedList"/>
    <dgm:cxn modelId="{077441A9-14D8-48B1-B5DB-AB8D05A6B53A}" srcId="{833588EB-7091-4E03-AF66-BCD1C290B7D5}" destId="{D0E8213E-5EA8-49A5-921C-02CC88BC6F1A}" srcOrd="3" destOrd="0" parTransId="{1F1E4543-C872-4D57-852D-D66C2A5C7859}" sibTransId="{B6509332-FF2C-4E54-9872-6F48DEBA874D}"/>
    <dgm:cxn modelId="{5C4784BB-24E0-4D9E-A486-A99CCB8AF519}" srcId="{833588EB-7091-4E03-AF66-BCD1C290B7D5}" destId="{46891AB4-F3EE-4A0A-BA5D-F3528FD9D373}" srcOrd="2" destOrd="0" parTransId="{DF8D6875-B438-4738-B9AB-22F053C4FC4D}" sibTransId="{3AECB5D0-F5D3-4D00-BBA3-59CC21AB213E}"/>
    <dgm:cxn modelId="{B32FC5E6-204E-4444-94B2-9D18CEFAEBD7}" type="presOf" srcId="{713D3C11-17F0-4EBF-8E1F-E01BDE870212}" destId="{D0B1B6E8-2791-404D-B6B5-6E0A3DB1D87B}" srcOrd="0" destOrd="0" presId="urn:microsoft.com/office/officeart/2008/layout/LinedList"/>
    <dgm:cxn modelId="{3146BC29-2C1E-4467-9CBA-37C8A08918CB}" type="presParOf" srcId="{B13E434D-1D93-4D67-BB65-1E51F6EDF714}" destId="{22805A3F-DE51-4DEB-8762-42439A222F10}" srcOrd="0" destOrd="0" presId="urn:microsoft.com/office/officeart/2008/layout/LinedList"/>
    <dgm:cxn modelId="{42E19B1D-B89B-4631-9F81-92943C08593B}" type="presParOf" srcId="{B13E434D-1D93-4D67-BB65-1E51F6EDF714}" destId="{1FC4444A-CCDF-4BF2-AE55-0DD0163BA99D}" srcOrd="1" destOrd="0" presId="urn:microsoft.com/office/officeart/2008/layout/LinedList"/>
    <dgm:cxn modelId="{F739C4DD-B5E2-4A10-9A3F-AAC03FB17B45}" type="presParOf" srcId="{1FC4444A-CCDF-4BF2-AE55-0DD0163BA99D}" destId="{D0B1B6E8-2791-404D-B6B5-6E0A3DB1D87B}" srcOrd="0" destOrd="0" presId="urn:microsoft.com/office/officeart/2008/layout/LinedList"/>
    <dgm:cxn modelId="{2A48073D-1043-45FC-81A1-4631C5587900}" type="presParOf" srcId="{1FC4444A-CCDF-4BF2-AE55-0DD0163BA99D}" destId="{207E198E-D809-42FC-86A2-AEB778DC7F09}" srcOrd="1" destOrd="0" presId="urn:microsoft.com/office/officeart/2008/layout/LinedList"/>
    <dgm:cxn modelId="{2E25FD80-6618-4F79-8E97-2ACC1D63F997}" type="presParOf" srcId="{B13E434D-1D93-4D67-BB65-1E51F6EDF714}" destId="{ADFE2CA5-2EE6-4ED1-8497-32B0AF12EEC9}" srcOrd="2" destOrd="0" presId="urn:microsoft.com/office/officeart/2008/layout/LinedList"/>
    <dgm:cxn modelId="{CEF338DE-2E46-4C0D-B8C9-C745374825AA}" type="presParOf" srcId="{B13E434D-1D93-4D67-BB65-1E51F6EDF714}" destId="{C17FCFC6-FD1C-4016-AB15-66C4762F409D}" srcOrd="3" destOrd="0" presId="urn:microsoft.com/office/officeart/2008/layout/LinedList"/>
    <dgm:cxn modelId="{53ADDD63-9982-4230-A71E-6EDABEFFB3C9}" type="presParOf" srcId="{C17FCFC6-FD1C-4016-AB15-66C4762F409D}" destId="{D3DE480C-2953-40AA-B6AB-4CC6DD32E32D}" srcOrd="0" destOrd="0" presId="urn:microsoft.com/office/officeart/2008/layout/LinedList"/>
    <dgm:cxn modelId="{FB72AB44-8D93-468E-A4CB-8CB857105D9E}" type="presParOf" srcId="{C17FCFC6-FD1C-4016-AB15-66C4762F409D}" destId="{B3A53544-A24F-4F99-B3CA-F3445C072CBA}" srcOrd="1" destOrd="0" presId="urn:microsoft.com/office/officeart/2008/layout/LinedList"/>
    <dgm:cxn modelId="{828BD1CD-1ECD-49A3-AE96-964FF4D57078}" type="presParOf" srcId="{B13E434D-1D93-4D67-BB65-1E51F6EDF714}" destId="{1807B45C-05D0-402D-A7BB-129049C8849B}" srcOrd="4" destOrd="0" presId="urn:microsoft.com/office/officeart/2008/layout/LinedList"/>
    <dgm:cxn modelId="{C39F8902-2612-42C4-9ED6-707C99367806}" type="presParOf" srcId="{B13E434D-1D93-4D67-BB65-1E51F6EDF714}" destId="{0D58A20D-0B80-4F79-BFFF-9EE68430F33A}" srcOrd="5" destOrd="0" presId="urn:microsoft.com/office/officeart/2008/layout/LinedList"/>
    <dgm:cxn modelId="{BBA60EF0-0F43-4AFA-9F24-D088485E7EC5}" type="presParOf" srcId="{0D58A20D-0B80-4F79-BFFF-9EE68430F33A}" destId="{0A64D453-0726-4196-94D1-3446EDE19F12}" srcOrd="0" destOrd="0" presId="urn:microsoft.com/office/officeart/2008/layout/LinedList"/>
    <dgm:cxn modelId="{15BBF720-9E82-471C-BF91-00A91A78FABD}" type="presParOf" srcId="{0D58A20D-0B80-4F79-BFFF-9EE68430F33A}" destId="{594B0923-DB98-46E0-9100-441AA0BC1E5D}" srcOrd="1" destOrd="0" presId="urn:microsoft.com/office/officeart/2008/layout/LinedList"/>
    <dgm:cxn modelId="{D7A34880-16DC-4737-B1D7-D528CB93509E}" type="presParOf" srcId="{B13E434D-1D93-4D67-BB65-1E51F6EDF714}" destId="{E2B87FBB-31F2-4B20-964D-C7315874BCAE}" srcOrd="6" destOrd="0" presId="urn:microsoft.com/office/officeart/2008/layout/LinedList"/>
    <dgm:cxn modelId="{B2C177B5-268D-48A0-94B2-C3959586AF54}" type="presParOf" srcId="{B13E434D-1D93-4D67-BB65-1E51F6EDF714}" destId="{F0EB2BE8-4CA9-40BC-A510-1F0F2D2BC4B7}" srcOrd="7" destOrd="0" presId="urn:microsoft.com/office/officeart/2008/layout/LinedList"/>
    <dgm:cxn modelId="{19A1F58B-A604-41DA-851C-749060B9D058}" type="presParOf" srcId="{F0EB2BE8-4CA9-40BC-A510-1F0F2D2BC4B7}" destId="{B695E6E5-DF5F-478A-B860-700AB63B89F4}" srcOrd="0" destOrd="0" presId="urn:microsoft.com/office/officeart/2008/layout/LinedList"/>
    <dgm:cxn modelId="{A7B92D80-981A-47FF-B024-FD51B492FE25}" type="presParOf" srcId="{F0EB2BE8-4CA9-40BC-A510-1F0F2D2BC4B7}" destId="{D2549FA3-7C5C-4083-AF76-C41754A1E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3D84-DD83-47CA-A762-EB62EAC0587B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Learn about the stereotypes and archetypes in Disney films </a:t>
          </a:r>
          <a:r>
            <a:rPr lang="en-GB" sz="2600" kern="1200">
              <a:sym typeface="Wingdings" panose="05000000000000000000" pitchFamily="2" charset="2"/>
            </a:rPr>
            <a:t></a:t>
          </a:r>
          <a:r>
            <a:rPr lang="en-GB" sz="2600" kern="1200"/>
            <a:t> </a:t>
          </a:r>
          <a:endParaRPr lang="en-US" sz="2600" kern="1200"/>
        </a:p>
      </dsp:txBody>
      <dsp:txXfrm>
        <a:off x="0" y="1653508"/>
        <a:ext cx="3286125" cy="2610802"/>
      </dsp:txXfrm>
    </dsp:sp>
    <dsp:sp modelId="{6504ABAC-51D0-4610-B840-A2B884C47117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B572C9D7-941F-449C-96A2-083A242465F6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F07A-FE84-4AFB-80C7-F8FFBC3B982A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Learn about TED Talks and how to write and deliver a successful one </a:t>
          </a:r>
          <a:r>
            <a:rPr lang="en-GB" sz="2600" kern="1200">
              <a:sym typeface="Wingdings" panose="05000000000000000000" pitchFamily="2" charset="2"/>
            </a:rPr>
            <a:t></a:t>
          </a:r>
          <a:endParaRPr lang="en-US" sz="2600" kern="1200"/>
        </a:p>
      </dsp:txBody>
      <dsp:txXfrm>
        <a:off x="3614737" y="1653508"/>
        <a:ext cx="3286125" cy="2610802"/>
      </dsp:txXfrm>
    </dsp:sp>
    <dsp:sp modelId="{69238770-25EB-4F8B-B84C-AEDE61C088B3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C5C7A616-D23A-493D-86D3-D8B812259D0A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5B080-0FE0-402D-B4A4-AB70A0E2B990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Write and deliver our own TED Talk in groups about Disney </a:t>
          </a:r>
          <a:r>
            <a:rPr lang="en-GB" sz="2600" kern="1200">
              <a:sym typeface="Wingdings" panose="05000000000000000000" pitchFamily="2" charset="2"/>
            </a:rPr>
            <a:t></a:t>
          </a:r>
          <a:r>
            <a:rPr lang="en-GB" sz="2600" kern="1200"/>
            <a:t> </a:t>
          </a:r>
          <a:endParaRPr lang="en-US" sz="2600" kern="1200"/>
        </a:p>
      </dsp:txBody>
      <dsp:txXfrm>
        <a:off x="7229475" y="1653508"/>
        <a:ext cx="3286125" cy="2610802"/>
      </dsp:txXfrm>
    </dsp:sp>
    <dsp:sp modelId="{CDFB1829-4836-4520-8096-70B27EC7EED3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1395F6BC-02F3-4E76-9449-B8A1CC9D287C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804FB-E95E-4E00-8D3B-F5DF92ADCF0A}">
      <dsp:nvSpPr>
        <dsp:cNvPr id="0" name=""/>
        <dsp:cNvSpPr/>
      </dsp:nvSpPr>
      <dsp:spPr>
        <a:xfrm>
          <a:off x="271643" y="919341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AD0DB-A8BA-40C9-B9E3-C3C5F5555AA1}">
      <dsp:nvSpPr>
        <dsp:cNvPr id="0" name=""/>
        <dsp:cNvSpPr/>
      </dsp:nvSpPr>
      <dsp:spPr>
        <a:xfrm>
          <a:off x="451485" y="1099182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A2738-3F27-44EC-BBF8-A3BAAF1DE115}">
      <dsp:nvSpPr>
        <dsp:cNvPr id="0" name=""/>
        <dsp:cNvSpPr/>
      </dsp:nvSpPr>
      <dsp:spPr>
        <a:xfrm>
          <a:off x="1881" y="2026059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Punchy opening</a:t>
          </a:r>
          <a:endParaRPr lang="en-US" sz="1300" kern="1200"/>
        </a:p>
      </dsp:txBody>
      <dsp:txXfrm>
        <a:off x="1881" y="2026059"/>
        <a:ext cx="1383398" cy="553359"/>
      </dsp:txXfrm>
    </dsp:sp>
    <dsp:sp modelId="{51D846B0-40E8-4AE2-81F1-09EC36ADDE23}">
      <dsp:nvSpPr>
        <dsp:cNvPr id="0" name=""/>
        <dsp:cNvSpPr/>
      </dsp:nvSpPr>
      <dsp:spPr>
        <a:xfrm>
          <a:off x="1897136" y="919341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3E41D-EBB2-40A3-BA32-0BC1BBD60215}">
      <dsp:nvSpPr>
        <dsp:cNvPr id="0" name=""/>
        <dsp:cNvSpPr/>
      </dsp:nvSpPr>
      <dsp:spPr>
        <a:xfrm>
          <a:off x="2076978" y="1099182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8390-12B0-43A4-9418-5795224E68D2}">
      <dsp:nvSpPr>
        <dsp:cNvPr id="0" name=""/>
        <dsp:cNvSpPr/>
      </dsp:nvSpPr>
      <dsp:spPr>
        <a:xfrm>
          <a:off x="1627374" y="2026059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Anecdotes and stories</a:t>
          </a:r>
          <a:endParaRPr lang="en-US" sz="1300" kern="1200"/>
        </a:p>
      </dsp:txBody>
      <dsp:txXfrm>
        <a:off x="1627374" y="2026059"/>
        <a:ext cx="1383398" cy="553359"/>
      </dsp:txXfrm>
    </dsp:sp>
    <dsp:sp modelId="{F956DE82-441C-4476-A4DC-C29D8C02B08B}">
      <dsp:nvSpPr>
        <dsp:cNvPr id="0" name=""/>
        <dsp:cNvSpPr/>
      </dsp:nvSpPr>
      <dsp:spPr>
        <a:xfrm>
          <a:off x="3522630" y="919341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FE143-06D1-45B3-832F-2A3C3C43E194}">
      <dsp:nvSpPr>
        <dsp:cNvPr id="0" name=""/>
        <dsp:cNvSpPr/>
      </dsp:nvSpPr>
      <dsp:spPr>
        <a:xfrm>
          <a:off x="3702471" y="1099182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D7F6B-5840-4F9C-964B-9B4FC6A00D0C}">
      <dsp:nvSpPr>
        <dsp:cNvPr id="0" name=""/>
        <dsp:cNvSpPr/>
      </dsp:nvSpPr>
      <dsp:spPr>
        <a:xfrm>
          <a:off x="3252867" y="2026059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Teach your audience something new </a:t>
          </a:r>
          <a:endParaRPr lang="en-US" sz="1300" kern="1200"/>
        </a:p>
      </dsp:txBody>
      <dsp:txXfrm>
        <a:off x="3252867" y="2026059"/>
        <a:ext cx="1383398" cy="553359"/>
      </dsp:txXfrm>
    </dsp:sp>
    <dsp:sp modelId="{61B91C18-48C6-44D8-99BA-CBDA8DA6A669}">
      <dsp:nvSpPr>
        <dsp:cNvPr id="0" name=""/>
        <dsp:cNvSpPr/>
      </dsp:nvSpPr>
      <dsp:spPr>
        <a:xfrm>
          <a:off x="5148123" y="919341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45CCF-EE49-4FAF-B78B-BD464F1B5929}">
      <dsp:nvSpPr>
        <dsp:cNvPr id="0" name=""/>
        <dsp:cNvSpPr/>
      </dsp:nvSpPr>
      <dsp:spPr>
        <a:xfrm>
          <a:off x="5327965" y="1099182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15CEA-F2A1-4443-AEF0-C55F7A46D28C}">
      <dsp:nvSpPr>
        <dsp:cNvPr id="0" name=""/>
        <dsp:cNvSpPr/>
      </dsp:nvSpPr>
      <dsp:spPr>
        <a:xfrm>
          <a:off x="4878360" y="2026059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Back up your ideas</a:t>
          </a:r>
          <a:endParaRPr lang="en-US" sz="1300" kern="1200"/>
        </a:p>
      </dsp:txBody>
      <dsp:txXfrm>
        <a:off x="4878360" y="2026059"/>
        <a:ext cx="1383398" cy="553359"/>
      </dsp:txXfrm>
    </dsp:sp>
    <dsp:sp modelId="{4BDF6F2A-78F9-470C-875C-C1D1E60EC779}">
      <dsp:nvSpPr>
        <dsp:cNvPr id="0" name=""/>
        <dsp:cNvSpPr/>
      </dsp:nvSpPr>
      <dsp:spPr>
        <a:xfrm>
          <a:off x="1084390" y="2925268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313D5-7435-4301-BDF4-CA70353B7DAE}">
      <dsp:nvSpPr>
        <dsp:cNvPr id="0" name=""/>
        <dsp:cNvSpPr/>
      </dsp:nvSpPr>
      <dsp:spPr>
        <a:xfrm>
          <a:off x="1264232" y="3105110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51101-FC97-443C-8739-E78F09ABB196}">
      <dsp:nvSpPr>
        <dsp:cNvPr id="0" name=""/>
        <dsp:cNvSpPr/>
      </dsp:nvSpPr>
      <dsp:spPr>
        <a:xfrm>
          <a:off x="814627" y="403198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Use images or props usefully</a:t>
          </a:r>
          <a:endParaRPr lang="en-US" sz="1300" kern="1200"/>
        </a:p>
      </dsp:txBody>
      <dsp:txXfrm>
        <a:off x="814627" y="4031987"/>
        <a:ext cx="1383398" cy="553359"/>
      </dsp:txXfrm>
    </dsp:sp>
    <dsp:sp modelId="{88619DB1-3079-4FE8-982C-77707A4C117A}">
      <dsp:nvSpPr>
        <dsp:cNvPr id="0" name=""/>
        <dsp:cNvSpPr/>
      </dsp:nvSpPr>
      <dsp:spPr>
        <a:xfrm>
          <a:off x="2709883" y="2925268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E1F9D-E1B6-4A6F-BA8A-3337191FC650}">
      <dsp:nvSpPr>
        <dsp:cNvPr id="0" name=""/>
        <dsp:cNvSpPr/>
      </dsp:nvSpPr>
      <dsp:spPr>
        <a:xfrm>
          <a:off x="2889725" y="3105110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08B6-E382-4237-8DC9-53740C940FF7}">
      <dsp:nvSpPr>
        <dsp:cNvPr id="0" name=""/>
        <dsp:cNvSpPr/>
      </dsp:nvSpPr>
      <dsp:spPr>
        <a:xfrm>
          <a:off x="2440120" y="403198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Use humour </a:t>
          </a:r>
          <a:endParaRPr lang="en-US" sz="1300" kern="1200"/>
        </a:p>
      </dsp:txBody>
      <dsp:txXfrm>
        <a:off x="2440120" y="4031987"/>
        <a:ext cx="1383398" cy="553359"/>
      </dsp:txXfrm>
    </dsp:sp>
    <dsp:sp modelId="{656BA9D1-0E5F-4959-A8F6-9DF4EC95AAE6}">
      <dsp:nvSpPr>
        <dsp:cNvPr id="0" name=""/>
        <dsp:cNvSpPr/>
      </dsp:nvSpPr>
      <dsp:spPr>
        <a:xfrm>
          <a:off x="4335376" y="2925268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14B1C-E55F-44C8-BEB5-E9EB6E4A2CF6}">
      <dsp:nvSpPr>
        <dsp:cNvPr id="0" name=""/>
        <dsp:cNvSpPr/>
      </dsp:nvSpPr>
      <dsp:spPr>
        <a:xfrm>
          <a:off x="4515218" y="3105110"/>
          <a:ext cx="484189" cy="4841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8AF4-36F5-4797-B673-6FF3AA20124C}">
      <dsp:nvSpPr>
        <dsp:cNvPr id="0" name=""/>
        <dsp:cNvSpPr/>
      </dsp:nvSpPr>
      <dsp:spPr>
        <a:xfrm>
          <a:off x="4065613" y="4031987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The rule of three and/or repetition </a:t>
          </a:r>
          <a:endParaRPr lang="en-US" sz="1300" kern="1200"/>
        </a:p>
      </dsp:txBody>
      <dsp:txXfrm>
        <a:off x="4065613" y="4031987"/>
        <a:ext cx="1383398" cy="553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BC59C-B447-47A3-B295-85A0BD68043A}">
      <dsp:nvSpPr>
        <dsp:cNvPr id="0" name=""/>
        <dsp:cNvSpPr/>
      </dsp:nvSpPr>
      <dsp:spPr>
        <a:xfrm>
          <a:off x="0" y="48276"/>
          <a:ext cx="6364224" cy="2639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Write 1-2 sentences about stereotypes or archetypes in Disney.</a:t>
          </a:r>
          <a:endParaRPr lang="en-US" sz="4800" kern="1200"/>
        </a:p>
      </dsp:txBody>
      <dsp:txXfrm>
        <a:off x="128851" y="177127"/>
        <a:ext cx="6106522" cy="2381817"/>
      </dsp:txXfrm>
    </dsp:sp>
    <dsp:sp modelId="{3F7B71CE-5D41-41E3-A726-CFACFE19725E}">
      <dsp:nvSpPr>
        <dsp:cNvPr id="0" name=""/>
        <dsp:cNvSpPr/>
      </dsp:nvSpPr>
      <dsp:spPr>
        <a:xfrm>
          <a:off x="0" y="2826036"/>
          <a:ext cx="6364224" cy="26395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Try to use one of the TED Talk techniques in your writing. </a:t>
          </a:r>
          <a:endParaRPr lang="en-US" sz="4800" kern="1200"/>
        </a:p>
      </dsp:txBody>
      <dsp:txXfrm>
        <a:off x="128851" y="2954887"/>
        <a:ext cx="6106522" cy="2381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5A3F-DE51-4DEB-8762-42439A222F1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B6E8-2791-404D-B6B5-6E0A3DB1D87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Are the Disney Princess stereotypes damaging to young girls?</a:t>
          </a:r>
          <a:endParaRPr lang="en-US" sz="3100" kern="1200"/>
        </a:p>
      </dsp:txBody>
      <dsp:txXfrm>
        <a:off x="0" y="0"/>
        <a:ext cx="6900512" cy="1384035"/>
      </dsp:txXfrm>
    </dsp:sp>
    <dsp:sp modelId="{ADFE2CA5-2EE6-4ED1-8497-32B0AF12EEC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480C-2953-40AA-B6AB-4CC6DD32E32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Are there any Disney movies that challenge gender and racial stereotypes? </a:t>
          </a:r>
          <a:endParaRPr lang="en-US" sz="3100" kern="1200"/>
        </a:p>
      </dsp:txBody>
      <dsp:txXfrm>
        <a:off x="0" y="1384035"/>
        <a:ext cx="6900512" cy="1384035"/>
      </dsp:txXfrm>
    </dsp:sp>
    <dsp:sp modelId="{1807B45C-05D0-402D-A7BB-129049C8849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4D453-0726-4196-94D1-3446EDE19F1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Does Disney ‘whitewash’ its films?</a:t>
          </a:r>
          <a:endParaRPr lang="en-US" sz="3100" kern="1200"/>
        </a:p>
      </dsp:txBody>
      <dsp:txXfrm>
        <a:off x="0" y="2768070"/>
        <a:ext cx="6900512" cy="1384035"/>
      </dsp:txXfrm>
    </dsp:sp>
    <dsp:sp modelId="{E2B87FBB-31F2-4B20-964D-C7315874BCA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5E6E5-DF5F-478A-B860-700AB63B89F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Do we need a Prince in a modern day Disney film? </a:t>
          </a:r>
          <a:endParaRPr lang="en-US" sz="31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206C2-436D-4D17-91F2-F702AAEC0F65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26F7-8471-465E-9D9C-DF0B50834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2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B7B9-90EC-4D90-B99E-06EB156B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7EDD1-5EF1-433D-A7C0-C247760F6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EB938-F52F-4FAB-AAD6-CF7119A0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0AF7-400A-4FD6-A3E3-E8DA35B3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2E2D-2D9B-408E-83D7-3796DDE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9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1D4E-DEC1-42B7-9E54-90991794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AB386-D391-467D-BEAA-78434F46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3267-ED9A-4186-A790-9D288EDF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07710-A29A-4FEB-9266-14B759C2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9C671-65CF-447D-9E7C-7CBFECB8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5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2F62E-E6D2-4100-B159-5ADEA9AF8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4156D-DED4-45D4-AA6A-EC6B3AD1A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B3EEF-B85E-4F7E-AC40-43443398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3752C-6511-44CB-80DF-248F4C65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581C-AA56-42B3-ABF1-24466773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5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9852-A420-4AE7-8DD4-D1CAA6DB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FB82-72A7-406C-9360-BBAE84F28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0A73F-BE80-42EF-A1F5-BC2596AB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89AD-68ED-423E-AAAB-F7D24AE8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5520-9BDF-4705-954E-0B58DD5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645F-AF48-4006-9DCD-401310E6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DEBCE-B4D7-4185-AF85-2281A761A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9CF0-C951-4E68-8488-70CD3986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0F91-E911-4444-B8D2-27BF5F19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923C-CC80-4147-A96B-1BD5CB5C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13A6-08D0-43B4-A7CF-6372FA5C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1DC8-4F0C-4EFA-AD1E-A72646D0B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FD83-C215-4DE1-A06D-B877BC25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4744-79A9-487C-BBA9-36B20C15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8F42-B9A9-4616-9E06-3FBD1000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FA857-7755-49F8-8BEF-0944FF8C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2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4BAB-BB74-4A6E-81E1-B67B953B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9C625-6A39-46FF-849A-212DF1A82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CC38B-49B7-4A94-AAA1-3C3F36F36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C02A-62CD-4D17-AB9D-98A1E0E14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773A1-EF46-4829-A46C-D3BC501A6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82554-CAA4-4889-BAFA-2EF3F075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87742-F23C-4B9D-9C40-BE1D33B9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33CE4-E6D7-4F54-9100-A0491885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ABD0-7F28-47F8-96D5-1F2935AD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92DC7-FCB4-4B10-BAE8-2BCB096A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5C032-3508-438B-A8C4-3BCD1CE4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179C2-454A-408A-A0BF-FF5A33F6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7E460-16BD-40E2-9981-8BD79B9D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9606F-39F4-4FA2-B832-3A6D2689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4DB80-2D1A-4601-A1AD-50C08CD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8061-07A5-4E12-AC0F-ADB2CBDC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C5BE-2CF0-4F80-B427-6708510C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8CD5A-DCD5-4958-9F85-38B82784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C9E3B-B95E-4DBF-BFD7-0AD3BA7E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7567B-4F34-473A-8530-208ECC76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412F3-9D66-4878-BBE1-D139183D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76B3-9A1D-4FB3-A6DD-8929CD7A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88F01-7F21-45D6-A0A8-70451A42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AB8BA-16A3-4F8F-80C6-17C6B651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C4D7F-7CCB-4382-B7EC-C3A80411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D6A19-B421-4276-A3B1-2D1A6710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A2ECA-D56B-426D-A1E2-9235396E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FCD1D-F608-427B-8EDB-C65AE6A6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67A1C-2516-4950-8048-9C23D371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5D26-BFDC-45D8-8E28-C31F7FC8C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91D1-AA4A-414B-ADDF-3B915055FEB7}" type="datetimeFigureOut">
              <a:rPr lang="en-GB" smtClean="0"/>
              <a:t>24/08/2021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259B-4B63-4555-A084-3C86139C0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A361-429A-4091-9AC1-87BC1CA5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DBFB-8D46-4959-8C4E-08C57E1A8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9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SXCw0Pi94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9Ihs241zeg?start=179&amp;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C7E6-E533-4C2C-A0F1-41298EB4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en-GB" sz="6600" dirty="0"/>
              <a:t>TED Talks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4F798-B169-4841-8145-C77B38CC0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370" y="3945418"/>
            <a:ext cx="4937936" cy="576738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/>
              <a:t>Stereotypes in Disney 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30" name="Picture 10" descr="The Princess and the Frog Series, Tiana, In Development for Disney+">
            <a:extLst>
              <a:ext uri="{FF2B5EF4-FFF2-40B4-BE49-F238E27FC236}">
                <a16:creationId xmlns:a16="http://schemas.microsoft.com/office/drawing/2014/main" id="{4F8C1CAB-C396-49D5-9AB0-F1363A133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72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now White (Disney character) - Wikipedia">
            <a:extLst>
              <a:ext uri="{FF2B5EF4-FFF2-40B4-BE49-F238E27FC236}">
                <a16:creationId xmlns:a16="http://schemas.microsoft.com/office/drawing/2014/main" id="{D8C47CA3-DC23-48EF-8DD2-6BA198BA8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r="2" b="39255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Cinderella | Heroes and villians Wiki | Fandom">
            <a:extLst>
              <a:ext uri="{FF2B5EF4-FFF2-40B4-BE49-F238E27FC236}">
                <a16:creationId xmlns:a16="http://schemas.microsoft.com/office/drawing/2014/main" id="{62579335-3E18-413C-B87C-97201A37A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002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Monana | Disney plus, Disney princess, Disney images">
            <a:extLst>
              <a:ext uri="{FF2B5EF4-FFF2-40B4-BE49-F238E27FC236}">
                <a16:creationId xmlns:a16="http://schemas.microsoft.com/office/drawing/2014/main" id="{5DCD9030-7A60-4E85-999C-15F5C0AE0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r="26392" b="-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8" name="Picture 8" descr="How Disney&amp;#39;s Tangled Became the Most Expensive Animated Film of All Time">
            <a:extLst>
              <a:ext uri="{FF2B5EF4-FFF2-40B4-BE49-F238E27FC236}">
                <a16:creationId xmlns:a16="http://schemas.microsoft.com/office/drawing/2014/main" id="{1C7FA849-22BB-4227-A2DF-4C12D6640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r="22979" b="-4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60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D87FE-F967-489D-A471-115AB65C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 the stereotype or archetype! </a:t>
            </a:r>
          </a:p>
        </p:txBody>
      </p:sp>
      <p:pic>
        <p:nvPicPr>
          <p:cNvPr id="2050" name="Picture 2" descr="How 5 Disney Villains Would Design Their Homes Today | Modsy Blog">
            <a:extLst>
              <a:ext uri="{FF2B5EF4-FFF2-40B4-BE49-F238E27FC236}">
                <a16:creationId xmlns:a16="http://schemas.microsoft.com/office/drawing/2014/main" id="{8F5EC7AF-7F4A-48F5-B7A0-D496BE125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8977" y="1675227"/>
            <a:ext cx="8574046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B141B-64CA-4B55-BE67-42E75AB7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 the stereotype or archetype!</a:t>
            </a:r>
          </a:p>
        </p:txBody>
      </p:sp>
      <p:pic>
        <p:nvPicPr>
          <p:cNvPr id="3074" name="Picture 2" descr="Disney Princes | Disney Royalty Wikia | Fandom">
            <a:extLst>
              <a:ext uri="{FF2B5EF4-FFF2-40B4-BE49-F238E27FC236}">
                <a16:creationId xmlns:a16="http://schemas.microsoft.com/office/drawing/2014/main" id="{64DE3FDE-6228-44B1-BEB6-DB79339F6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809" y="1675227"/>
            <a:ext cx="845038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4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D4F7D-3F47-4753-95FE-A8AB1E7F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Spot the stereotype or archetype!</a:t>
            </a:r>
          </a:p>
        </p:txBody>
      </p:sp>
      <p:pic>
        <p:nvPicPr>
          <p:cNvPr id="4102" name="Picture 6" descr="Pascal | Disney Wiki | Fandom">
            <a:extLst>
              <a:ext uri="{FF2B5EF4-FFF2-40B4-BE49-F238E27FC236}">
                <a16:creationId xmlns:a16="http://schemas.microsoft.com/office/drawing/2014/main" id="{1A554B88-280F-48FD-BE43-D8CDD5385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621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 Things Disney Movies Teach Us About Animals - One Green Planet">
            <a:extLst>
              <a:ext uri="{FF2B5EF4-FFF2-40B4-BE49-F238E27FC236}">
                <a16:creationId xmlns:a16="http://schemas.microsoft.com/office/drawing/2014/main" id="{90B41C98-D2D5-4A5C-A4A8-7521F2A0DA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r="6711" b="-4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anking the Best Disney Animal Companions - Nerdist">
            <a:extLst>
              <a:ext uri="{FF2B5EF4-FFF2-40B4-BE49-F238E27FC236}">
                <a16:creationId xmlns:a16="http://schemas.microsoft.com/office/drawing/2014/main" id="{A7A76F14-AA2A-4CF5-BAB6-75F579AA6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30466" b="-2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7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Jaq and Gus | Disney Wiki | Fandom">
            <a:extLst>
              <a:ext uri="{FF2B5EF4-FFF2-40B4-BE49-F238E27FC236}">
                <a16:creationId xmlns:a16="http://schemas.microsoft.com/office/drawing/2014/main" id="{0AD16BF5-3AAB-4E7C-A2F9-A8268FFA2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3389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0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7ABD-D229-4B22-854A-C1331518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766218"/>
            <a:ext cx="10515600" cy="1325563"/>
          </a:xfrm>
        </p:spPr>
        <p:txBody>
          <a:bodyPr/>
          <a:lstStyle/>
          <a:p>
            <a:r>
              <a:rPr lang="en-GB" b="1" dirty="0"/>
              <a:t>What are your thoughts on the stereotypes and archetypes of Disney?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746AE-47AC-4705-98B8-4494215588A3}"/>
              </a:ext>
            </a:extLst>
          </p:cNvPr>
          <p:cNvSpPr txBox="1"/>
          <p:nvPr/>
        </p:nvSpPr>
        <p:spPr>
          <a:xfrm>
            <a:off x="8524240" y="589280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Discuss with a partner!</a:t>
            </a:r>
          </a:p>
        </p:txBody>
      </p:sp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id="{362ED2FE-4BB4-4BD4-A836-D74A503E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1840" y="875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0748-BC46-4635-B9CA-D2CA8EB5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TED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9243-AC3B-4C30-8CCA-02441756B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TED Talk?? </a:t>
            </a:r>
          </a:p>
        </p:txBody>
      </p:sp>
    </p:spTree>
    <p:extLst>
      <p:ext uri="{BB962C8B-B14F-4D97-AF65-F5344CB8AC3E}">
        <p14:creationId xmlns:p14="http://schemas.microsoft.com/office/powerpoint/2010/main" val="200891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0748-BC46-4635-B9CA-D2CA8EB5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TED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9243-AC3B-4C30-8CCA-02441756B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about to watch a TED Talk.</a:t>
            </a:r>
          </a:p>
          <a:p>
            <a:r>
              <a:rPr lang="en-GB" dirty="0"/>
              <a:t>As we watch, jot down why you like it – what makes it effective? What techniques does she use to captivate the audience? </a:t>
            </a:r>
          </a:p>
          <a:p>
            <a:r>
              <a:rPr lang="en-GB" dirty="0"/>
              <a:t>You will be creating one of these so use it as inspiration! </a:t>
            </a:r>
          </a:p>
        </p:txBody>
      </p:sp>
    </p:spTree>
    <p:extLst>
      <p:ext uri="{BB962C8B-B14F-4D97-AF65-F5344CB8AC3E}">
        <p14:creationId xmlns:p14="http://schemas.microsoft.com/office/powerpoint/2010/main" val="409874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84E5-22B3-4939-AAD9-D2B8BD0C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nline Media 3" title="Molly Wright: How every child can thrive by five | TED">
            <a:hlinkClick r:id="" action="ppaction://media"/>
            <a:extLst>
              <a:ext uri="{FF2B5EF4-FFF2-40B4-BE49-F238E27FC236}">
                <a16:creationId xmlns:a16="http://schemas.microsoft.com/office/drawing/2014/main" id="{43B747A7-5903-4D7B-85D1-5C36CB96B36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169" y="741680"/>
            <a:ext cx="10337631" cy="5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5957-F545-4D1B-A053-C7B98BBB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The danger of a single story | Chimamanda Ngozi Adichie">
            <a:hlinkClick r:id="" action="ppaction://media"/>
            <a:extLst>
              <a:ext uri="{FF2B5EF4-FFF2-40B4-BE49-F238E27FC236}">
                <a16:creationId xmlns:a16="http://schemas.microsoft.com/office/drawing/2014/main" id="{616D00A5-AB29-43E4-A76B-89C4533FB2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656987" cy="60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CF90-68AB-4F72-AA32-B4BD3CD2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accent5"/>
                </a:solidFill>
              </a:rPr>
              <a:t>TED Talk Techniques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868B0622-174D-4E43-9330-BABA877DC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1556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18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A096C-8CB1-48C5-8974-F035F481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Have a go…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906BA0-8B0F-4B17-AD32-90D94E532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4657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53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3CBC9-8F48-4B2C-A2CA-A174192E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/>
              <a:t>Today’s Aims!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19B950-7A9E-4DF4-B5D7-D32C76AE4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4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0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5402-462F-47E1-9E64-4F166A2B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TED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04BE-DEAC-4F1E-A961-DB527BD9D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groups you will research, plan, write and perform your TED Talk.</a:t>
            </a:r>
          </a:p>
          <a:p>
            <a:r>
              <a:rPr lang="en-GB" dirty="0"/>
              <a:t>If you need help with research, I have compiled a number of resources on firefly for us!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Your TED Talk will be about Disney.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It will be no more than 3 minutes long.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It will include some of the TED Talk techniques.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Only one person needs to perform it.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You do not need to use a </a:t>
            </a:r>
            <a:r>
              <a:rPr lang="en-GB" dirty="0" err="1"/>
              <a:t>powerpoint</a:t>
            </a:r>
            <a:r>
              <a:rPr lang="en-GB" dirty="0"/>
              <a:t> but you can if you wish.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17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D1D4F-73B0-475D-949F-FC4E5145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Possible questions your TED Talk could answer…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68E039-9448-4F62-ADE9-716F12172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633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9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550E-29D0-481D-9603-7586206B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DB72-6481-47C7-8A20-920D8192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Choose a title for your TED Talk as a group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Decide who will be the </a:t>
            </a:r>
            <a:r>
              <a:rPr lang="en-GB" b="1" dirty="0"/>
              <a:t>researcher</a:t>
            </a:r>
            <a:r>
              <a:rPr lang="en-GB" dirty="0"/>
              <a:t>, the </a:t>
            </a:r>
            <a:r>
              <a:rPr lang="en-GB" b="1" dirty="0"/>
              <a:t>writer</a:t>
            </a:r>
            <a:r>
              <a:rPr lang="en-GB" dirty="0"/>
              <a:t> and the </a:t>
            </a:r>
            <a:r>
              <a:rPr lang="en-GB" b="1" dirty="0"/>
              <a:t>speaker</a:t>
            </a:r>
            <a:r>
              <a:rPr lang="en-GB" dirty="0"/>
              <a:t> (the speaker must help with the writing too!)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Research!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Plan 2-3 three points to make in your TED Talk.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Choose some techniques to include.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Write your talk.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7ABD-D229-4B22-854A-C1331518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766218"/>
            <a:ext cx="10515600" cy="1325563"/>
          </a:xfrm>
        </p:spPr>
        <p:txBody>
          <a:bodyPr/>
          <a:lstStyle/>
          <a:p>
            <a:r>
              <a:rPr lang="en-GB" b="1" dirty="0"/>
              <a:t>What is your favourite Disney film and why?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746AE-47AC-4705-98B8-4494215588A3}"/>
              </a:ext>
            </a:extLst>
          </p:cNvPr>
          <p:cNvSpPr txBox="1"/>
          <p:nvPr/>
        </p:nvSpPr>
        <p:spPr>
          <a:xfrm>
            <a:off x="8524240" y="589280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Discuss with a partner!</a:t>
            </a:r>
          </a:p>
        </p:txBody>
      </p:sp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id="{362ED2FE-4BB4-4BD4-A836-D74A503E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1840" y="875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AC9F-7756-43BB-8BEE-E179EB8B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</a:t>
            </a:r>
            <a:r>
              <a:rPr lang="en-GB" i="1" dirty="0"/>
              <a:t>Stereotype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5F07-4A17-4FA1-A2CC-58A7A53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31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AC9F-7756-43BB-8BEE-E179EB8B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</a:t>
            </a:r>
            <a:r>
              <a:rPr lang="en-GB" i="1" dirty="0"/>
              <a:t>Stereotype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5F07-4A17-4FA1-A2CC-58A7A53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widely held but fixed and oversimplified image or idea of a particular type of person or thing. E.g. a gender stereotype of racial stereotype.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AC9F-7756-43BB-8BEE-E179EB8B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</a:t>
            </a:r>
            <a:r>
              <a:rPr lang="en-GB" i="1" dirty="0"/>
              <a:t>Stereotype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5F07-4A17-4FA1-A2CC-58A7A53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widely held but fixed and oversimplified image or idea of a particular type of person or thing. E.g. a gender stereotype of racial stereotype. </a:t>
            </a:r>
          </a:p>
          <a:p>
            <a:r>
              <a:rPr lang="en-US" dirty="0">
                <a:latin typeface="arial" panose="020B0604020202020204" pitchFamily="34" charset="0"/>
              </a:rPr>
              <a:t>Can you think of any? </a:t>
            </a:r>
          </a:p>
          <a:p>
            <a:r>
              <a:rPr lang="en-US" dirty="0">
                <a:latin typeface="arial" panose="020B0604020202020204" pitchFamily="34" charset="0"/>
              </a:rPr>
              <a:t>Think about your </a:t>
            </a:r>
            <a:r>
              <a:rPr lang="en-US" dirty="0" err="1">
                <a:latin typeface="arial" panose="020B0604020202020204" pitchFamily="34" charset="0"/>
              </a:rPr>
              <a:t>favourite</a:t>
            </a:r>
            <a:r>
              <a:rPr lang="en-US" dirty="0">
                <a:latin typeface="arial" panose="020B0604020202020204" pitchFamily="34" charset="0"/>
              </a:rPr>
              <a:t> Disney film to help!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6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92C4-3DD3-444C-B024-83D1AC12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Archetype?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51B3-96E9-44E2-A4FA-84A64E86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1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92C4-3DD3-444C-B024-83D1AC12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Archetype?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51B3-96E9-44E2-A4FA-84A64E86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An archetype is an idea, symbol, pattern, or </a:t>
            </a:r>
            <a:r>
              <a:rPr lang="en-US" b="0" i="0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character-</a:t>
            </a:r>
            <a:r>
              <a:rPr lang="en-US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type, in a story. It’s any </a:t>
            </a:r>
            <a:r>
              <a:rPr lang="en-US" b="0" i="0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story </a:t>
            </a:r>
            <a:r>
              <a:rPr lang="en-US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element that appears again and again in stories from cultures around the world and symbolizes something universal in the human experience.</a:t>
            </a:r>
          </a:p>
          <a:p>
            <a:r>
              <a:rPr lang="en-US" dirty="0">
                <a:latin typeface="Verdana" panose="020B0604030504040204" pitchFamily="34" charset="0"/>
              </a:rPr>
              <a:t>So it could be a repeated storyline, type of character or object in a story.</a:t>
            </a:r>
          </a:p>
          <a:p>
            <a:r>
              <a:rPr lang="en-US" dirty="0">
                <a:latin typeface="Verdana" panose="020B0604030504040204" pitchFamily="34" charset="0"/>
              </a:rPr>
              <a:t>Can you think of any archetypes in Disney?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6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1CDAF-A4E4-44A8-9A43-7412328A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 the stereotype or archetype! </a:t>
            </a:r>
          </a:p>
        </p:txBody>
      </p:sp>
      <p:pic>
        <p:nvPicPr>
          <p:cNvPr id="1026" name="Picture 2" descr="List of Disney Princesses | Disney Princess Wiki | Fandom">
            <a:extLst>
              <a:ext uri="{FF2B5EF4-FFF2-40B4-BE49-F238E27FC236}">
                <a16:creationId xmlns:a16="http://schemas.microsoft.com/office/drawing/2014/main" id="{C6658B2B-6318-495E-A761-9E238EED4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053" y="1675227"/>
            <a:ext cx="929989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8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6576</TotalTime>
  <Words>581</Words>
  <Application>Microsoft Office PowerPoint</Application>
  <PresentationFormat>Widescreen</PresentationFormat>
  <Paragraphs>67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Verdana</vt:lpstr>
      <vt:lpstr>Wingdings</vt:lpstr>
      <vt:lpstr>Office Theme</vt:lpstr>
      <vt:lpstr>TED Talks</vt:lpstr>
      <vt:lpstr>Today’s Aims!</vt:lpstr>
      <vt:lpstr>What is your favourite Disney film and why? </vt:lpstr>
      <vt:lpstr>What is a Stereotype?</vt:lpstr>
      <vt:lpstr>What is a Stereotype?</vt:lpstr>
      <vt:lpstr>What is a Stereotype?</vt:lpstr>
      <vt:lpstr>What is an Archetype? </vt:lpstr>
      <vt:lpstr>What is an Archetype? </vt:lpstr>
      <vt:lpstr>Spot the stereotype or archetype! </vt:lpstr>
      <vt:lpstr>Spot the stereotype or archetype! </vt:lpstr>
      <vt:lpstr>Spot the stereotype or archetype!</vt:lpstr>
      <vt:lpstr>Spot the stereotype or archetype!</vt:lpstr>
      <vt:lpstr>What are your thoughts on the stereotypes and archetypes of Disney?</vt:lpstr>
      <vt:lpstr>TED Talks</vt:lpstr>
      <vt:lpstr>TED Talks</vt:lpstr>
      <vt:lpstr>PowerPoint Presentation</vt:lpstr>
      <vt:lpstr>PowerPoint Presentation</vt:lpstr>
      <vt:lpstr>TED Talk Techniques</vt:lpstr>
      <vt:lpstr>Have a go…</vt:lpstr>
      <vt:lpstr>Your TED Talk </vt:lpstr>
      <vt:lpstr>Possible questions your TED Talk could answer…</vt:lpstr>
      <vt:lpstr>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Talks</dc:title>
  <dc:creator>Miss Green</dc:creator>
  <cp:lastModifiedBy>Miss Green</cp:lastModifiedBy>
  <cp:revision>8</cp:revision>
  <dcterms:created xsi:type="dcterms:W3CDTF">2021-08-19T08:31:05Z</dcterms:created>
  <dcterms:modified xsi:type="dcterms:W3CDTF">2021-08-25T09:00:38Z</dcterms:modified>
</cp:coreProperties>
</file>