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Computers in the workforce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There are many jobs that didn't exist a few years ago and in the future, there will be many types of jobs that we can't predict today. </a:t>
            </a:r>
            <a:r>
              <a:rPr lang="en-GB" dirty="0" smtClean="0"/>
              <a:t>Working in pairs or small groups come up with a list of examples </a:t>
            </a:r>
            <a:r>
              <a:rPr lang="en-GB" dirty="0"/>
              <a:t>of how working patterns and practices have changed as a direct result of computer </a:t>
            </a:r>
            <a:r>
              <a:rPr lang="en-GB" dirty="0" smtClean="0"/>
              <a:t>technology in the workforce.</a:t>
            </a:r>
          </a:p>
          <a:p>
            <a:endParaRPr lang="en-GB" dirty="0"/>
          </a:p>
          <a:p>
            <a:r>
              <a:rPr lang="en-GB" dirty="0" smtClean="0">
                <a:solidFill>
                  <a:srgbClr val="C00000"/>
                </a:solidFill>
              </a:rPr>
              <a:t>There are many, many possible examples for this area, some possible suggestions are</a:t>
            </a:r>
            <a:r>
              <a:rPr lang="en-GB" dirty="0" smtClean="0">
                <a:solidFill>
                  <a:srgbClr val="C00000"/>
                </a:solidFill>
              </a:rPr>
              <a:t>:</a:t>
            </a:r>
          </a:p>
          <a:p>
            <a:endParaRPr lang="en-GB" dirty="0" smtClean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C00000"/>
                </a:solidFill>
              </a:rPr>
              <a:t>Automated manufacturing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C00000"/>
                </a:solidFill>
              </a:rPr>
              <a:t>Car assembly plant using robots, less manual labour replaced by a few specialist jobs in </a:t>
            </a:r>
            <a:r>
              <a:rPr lang="en-GB" dirty="0" smtClean="0">
                <a:solidFill>
                  <a:srgbClr val="C00000"/>
                </a:solidFill>
              </a:rPr>
              <a:t>robotics</a:t>
            </a:r>
            <a:endParaRPr lang="en-GB" dirty="0" smtClean="0">
              <a:solidFill>
                <a:srgbClr val="C00000"/>
              </a:solidFill>
            </a:endParaRPr>
          </a:p>
          <a:p>
            <a:pPr lvl="1"/>
            <a:endParaRPr lang="en-GB" dirty="0" smtClean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C00000"/>
                </a:solidFill>
              </a:rPr>
              <a:t>Online banking, Travel agents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C00000"/>
                </a:solidFill>
              </a:rPr>
              <a:t>Many high street jobs replaced by online web site which provides same service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C00000"/>
                </a:solidFill>
              </a:rPr>
              <a:t>Automated point of sale in supermarkets (self-scan checkouts)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C00000"/>
                </a:solidFill>
              </a:rPr>
              <a:t>Reduction in number of staff required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3559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140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59</cp:revision>
  <dcterms:created xsi:type="dcterms:W3CDTF">2014-10-30T19:23:19Z</dcterms:created>
  <dcterms:modified xsi:type="dcterms:W3CDTF">2017-03-08T08:16:56Z</dcterms:modified>
</cp:coreProperties>
</file>