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360358"/>
            <a:ext cx="119526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>
                <a:cs typeface="Consolas" panose="020B0609020204030204" pitchFamily="49" charset="0"/>
              </a:rPr>
              <a:t>A local estate agents is creating a new website.  Users of the website will be able to: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cs typeface="Consolas" panose="020B0609020204030204" pitchFamily="49" charset="0"/>
              </a:rPr>
              <a:t>Register with the estate agents by creating an account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cs typeface="Consolas" panose="020B0609020204030204" pitchFamily="49" charset="0"/>
              </a:rPr>
              <a:t>Fill out an online form where they can enter information about the sorts of houses they want to view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cs typeface="Consolas" panose="020B0609020204030204" pitchFamily="49" charset="0"/>
              </a:rPr>
              <a:t>Query a database stored on the estate agents servers which lists houses and flats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cs typeface="Consolas" panose="020B0609020204030204" pitchFamily="49" charset="0"/>
              </a:rPr>
              <a:t>The website will make use of cookies to help customise the users experience when they revisit the page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600" dirty="0">
              <a:cs typeface="Consolas" panose="020B0609020204030204" pitchFamily="49" charset="0"/>
            </a:endParaRPr>
          </a:p>
          <a:p>
            <a:r>
              <a:rPr lang="en-GB" sz="1600" dirty="0">
                <a:cs typeface="Consolas" panose="020B0609020204030204" pitchFamily="49" charset="0"/>
              </a:rPr>
              <a:t>Suggest which of these tasks would processed client-side and which server-side.  Justify your answers.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Server and client side processing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066968"/>
              </p:ext>
            </p:extLst>
          </p:nvPr>
        </p:nvGraphicFramePr>
        <p:xfrm>
          <a:off x="1163151" y="3347536"/>
          <a:ext cx="9743746" cy="30306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71873">
                  <a:extLst>
                    <a:ext uri="{9D8B030D-6E8A-4147-A177-3AD203B41FA5}">
                      <a16:colId xmlns:a16="http://schemas.microsoft.com/office/drawing/2014/main" val="480592389"/>
                    </a:ext>
                  </a:extLst>
                </a:gridCol>
                <a:gridCol w="4871873">
                  <a:extLst>
                    <a:ext uri="{9D8B030D-6E8A-4147-A177-3AD203B41FA5}">
                      <a16:colId xmlns:a16="http://schemas.microsoft.com/office/drawing/2014/main" val="1455238654"/>
                    </a:ext>
                  </a:extLst>
                </a:gridCol>
              </a:tblGrid>
              <a:tr h="434650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Client-side</a:t>
                      </a:r>
                      <a:r>
                        <a:rPr lang="en-GB" baseline="0" dirty="0"/>
                        <a:t> processing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Server-side</a:t>
                      </a:r>
                      <a:r>
                        <a:rPr lang="en-GB" baseline="0" dirty="0"/>
                        <a:t> processing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470180"/>
                  </a:ext>
                </a:extLst>
              </a:tr>
              <a:tr h="905144"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049919"/>
                  </a:ext>
                </a:extLst>
              </a:tr>
              <a:tr h="845412"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702511"/>
                  </a:ext>
                </a:extLst>
              </a:tr>
              <a:tr h="845412">
                <a:tc>
                  <a:txBody>
                    <a:bodyPr/>
                    <a:lstStyle/>
                    <a:p>
                      <a:pPr algn="l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822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65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106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89</cp:revision>
  <dcterms:created xsi:type="dcterms:W3CDTF">2014-10-30T19:23:19Z</dcterms:created>
  <dcterms:modified xsi:type="dcterms:W3CDTF">2016-08-24T22:21:50Z</dcterms:modified>
</cp:coreProperties>
</file>