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116" d="100"/>
          <a:sy n="116" d="100"/>
        </p:scale>
        <p:origin x="384" y="11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11/08/2016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11/08/2016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11/08/2016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11/08/2016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11/08/2016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11/08/2016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11/08/2016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Procedural languages</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Types of programming language </a:t>
            </a:r>
            <a:endParaRPr lang="en-GB" sz="2400" dirty="0">
              <a:solidFill>
                <a:srgbClr val="C00000"/>
              </a:solidFill>
            </a:endParaRPr>
          </a:p>
        </p:txBody>
      </p:sp>
      <p:sp>
        <p:nvSpPr>
          <p:cNvPr id="3" name="TextBox 2"/>
          <p:cNvSpPr txBox="1"/>
          <p:nvPr/>
        </p:nvSpPr>
        <p:spPr>
          <a:xfrm>
            <a:off x="120844" y="1428053"/>
            <a:ext cx="11950311" cy="2585323"/>
          </a:xfrm>
          <a:prstGeom prst="rect">
            <a:avLst/>
          </a:prstGeom>
          <a:noFill/>
        </p:spPr>
        <p:txBody>
          <a:bodyPr wrap="square" rtlCol="0">
            <a:spAutoFit/>
          </a:bodyPr>
          <a:lstStyle/>
          <a:p>
            <a:r>
              <a:rPr lang="en-GB" b="1" dirty="0"/>
              <a:t>Note to teacher:</a:t>
            </a:r>
          </a:p>
          <a:p>
            <a:endParaRPr lang="en-GB" dirty="0"/>
          </a:p>
          <a:p>
            <a:r>
              <a:rPr lang="en-GB" dirty="0"/>
              <a:t>Procedural languages are most likely the ones your students have been learning in order to grasp the fundamentals of programming (Python, Visual Basic, C# etc.)</a:t>
            </a:r>
          </a:p>
          <a:p>
            <a:endParaRPr lang="en-GB" dirty="0"/>
          </a:p>
          <a:p>
            <a:r>
              <a:rPr lang="en-GB" dirty="0"/>
              <a:t>As long as they are following a structured programming course there really isn’t a set of fixed activities or tasks they should undertake to grasp this concept beyond continuing to program!</a:t>
            </a:r>
          </a:p>
          <a:p>
            <a:endParaRPr lang="en-GB" dirty="0"/>
          </a:p>
          <a:p>
            <a:r>
              <a:rPr lang="en-GB" dirty="0"/>
              <a:t>However as a slight break and focus activity a couple of activities are presented here.</a:t>
            </a:r>
          </a:p>
        </p:txBody>
      </p:sp>
    </p:spTree>
    <p:extLst>
      <p:ext uri="{BB962C8B-B14F-4D97-AF65-F5344CB8AC3E}">
        <p14:creationId xmlns:p14="http://schemas.microsoft.com/office/powerpoint/2010/main" val="129495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Procedural languages</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Types of programming language </a:t>
            </a:r>
            <a:endParaRPr lang="en-GB" sz="2400" dirty="0">
              <a:solidFill>
                <a:srgbClr val="C00000"/>
              </a:solidFill>
            </a:endParaRPr>
          </a:p>
        </p:txBody>
      </p:sp>
      <p:sp>
        <p:nvSpPr>
          <p:cNvPr id="3" name="TextBox 2"/>
          <p:cNvSpPr txBox="1"/>
          <p:nvPr/>
        </p:nvSpPr>
        <p:spPr>
          <a:xfrm>
            <a:off x="120844" y="1428053"/>
            <a:ext cx="11950311" cy="4801314"/>
          </a:xfrm>
          <a:prstGeom prst="rect">
            <a:avLst/>
          </a:prstGeom>
          <a:noFill/>
        </p:spPr>
        <p:txBody>
          <a:bodyPr wrap="square" rtlCol="0">
            <a:spAutoFit/>
          </a:bodyPr>
          <a:lstStyle/>
          <a:p>
            <a:r>
              <a:rPr lang="en-GB" dirty="0"/>
              <a:t>Procedural languages are the most popular and widely available.  How many do you know?</a:t>
            </a:r>
          </a:p>
          <a:p>
            <a:endParaRPr lang="en-GB" dirty="0"/>
          </a:p>
          <a:p>
            <a:r>
              <a:rPr lang="en-GB" b="1" dirty="0"/>
              <a:t>STEP 1:</a:t>
            </a:r>
            <a:r>
              <a:rPr lang="en-GB" dirty="0"/>
              <a:t> On your own, and without any additional resources write a list of all the procedural languages you know of.</a:t>
            </a:r>
          </a:p>
          <a:p>
            <a:endParaRPr lang="en-GB" b="1" dirty="0"/>
          </a:p>
          <a:p>
            <a:r>
              <a:rPr lang="en-GB" dirty="0"/>
              <a:t>How many did you come up with?</a:t>
            </a:r>
          </a:p>
          <a:p>
            <a:endParaRPr lang="en-GB" b="1" dirty="0"/>
          </a:p>
          <a:p>
            <a:r>
              <a:rPr lang="en-GB" b="1" dirty="0"/>
              <a:t>STEP 2: </a:t>
            </a:r>
            <a:r>
              <a:rPr lang="en-GB" dirty="0"/>
              <a:t>Now consult with the rest of your class or in a group.</a:t>
            </a:r>
          </a:p>
          <a:p>
            <a:endParaRPr lang="en-GB" b="1" dirty="0"/>
          </a:p>
          <a:p>
            <a:r>
              <a:rPr lang="en-GB" dirty="0"/>
              <a:t>How many are you up to now?</a:t>
            </a:r>
          </a:p>
          <a:p>
            <a:endParaRPr lang="en-GB" dirty="0"/>
          </a:p>
          <a:p>
            <a:r>
              <a:rPr lang="en-GB" b="1" dirty="0"/>
              <a:t>STEP 3: </a:t>
            </a:r>
            <a:r>
              <a:rPr lang="en-GB" dirty="0"/>
              <a:t>Now you can use other sources such as text books / The Internet.</a:t>
            </a:r>
          </a:p>
          <a:p>
            <a:endParaRPr lang="en-GB" b="1" dirty="0"/>
          </a:p>
          <a:p>
            <a:r>
              <a:rPr lang="en-GB" dirty="0"/>
              <a:t>How many are you up to now?</a:t>
            </a:r>
          </a:p>
          <a:p>
            <a:endParaRPr lang="en-GB" dirty="0"/>
          </a:p>
          <a:p>
            <a:r>
              <a:rPr lang="en-GB" b="1" dirty="0"/>
              <a:t>STEP 4: </a:t>
            </a:r>
            <a:r>
              <a:rPr lang="en-GB" dirty="0"/>
              <a:t>During your research did you discover any Procedural languages which also fall under the category of Object Orientated languages?  This is not unusual.  Many languages which started of as purely procedural evolved to become Object Orientated languages as well.  Many more modern languages have been designed from the group up to be both.</a:t>
            </a:r>
            <a:endParaRPr lang="en-GB" b="1" dirty="0"/>
          </a:p>
        </p:txBody>
      </p:sp>
    </p:spTree>
    <p:extLst>
      <p:ext uri="{BB962C8B-B14F-4D97-AF65-F5344CB8AC3E}">
        <p14:creationId xmlns:p14="http://schemas.microsoft.com/office/powerpoint/2010/main" val="3377218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TotalTime>
  <Words>251</Words>
  <Application>Microsoft Office PowerPoint</Application>
  <PresentationFormat>Widescreen</PresentationFormat>
  <Paragraphs>26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Sargent</cp:lastModifiedBy>
  <cp:revision>57</cp:revision>
  <dcterms:created xsi:type="dcterms:W3CDTF">2014-10-30T19:23:19Z</dcterms:created>
  <dcterms:modified xsi:type="dcterms:W3CDTF">2016-08-11T15:17:01Z</dcterms:modified>
</cp:coreProperties>
</file>