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Object-oriented languages with an understanding of classes, objects, methods, attributes, inheritance, encapsulation and polymorphism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Types of programming language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Draw an inheritance class diagram which shows “Vehicle” class.  This should have the attributes Size, Capacity, </a:t>
            </a:r>
            <a:r>
              <a:rPr lang="en-GB" dirty="0" err="1"/>
              <a:t>Topspeed</a:t>
            </a:r>
            <a:r>
              <a:rPr lang="en-GB" dirty="0"/>
              <a:t> and methods to retrieve these values and one called </a:t>
            </a:r>
            <a:r>
              <a:rPr lang="en-GB" dirty="0" err="1"/>
              <a:t>outputData</a:t>
            </a:r>
            <a:r>
              <a:rPr lang="en-GB" dirty="0"/>
              <a:t>().  Show two subclasses, one “Car” and one “Ship”, select some appropriate additional attributes for these classes and any new methods needed.  Mark clearly which methods are overriding in the subclasses.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93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59</cp:revision>
  <dcterms:created xsi:type="dcterms:W3CDTF">2014-10-30T19:23:19Z</dcterms:created>
  <dcterms:modified xsi:type="dcterms:W3CDTF">2016-08-11T17:58:10Z</dcterms:modified>
</cp:coreProperties>
</file>