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Modes of addressing memory (immediate, direct, indirect and indexed)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Types of programming language 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428053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Using the information provided complete the table.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293887"/>
              </p:ext>
            </p:extLst>
          </p:nvPr>
        </p:nvGraphicFramePr>
        <p:xfrm>
          <a:off x="9185167" y="1353911"/>
          <a:ext cx="2943654" cy="5486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71827">
                  <a:extLst>
                    <a:ext uri="{9D8B030D-6E8A-4147-A177-3AD203B41FA5}">
                      <a16:colId xmlns:a16="http://schemas.microsoft.com/office/drawing/2014/main" val="4131635519"/>
                    </a:ext>
                  </a:extLst>
                </a:gridCol>
                <a:gridCol w="1471827">
                  <a:extLst>
                    <a:ext uri="{9D8B030D-6E8A-4147-A177-3AD203B41FA5}">
                      <a16:colId xmlns:a16="http://schemas.microsoft.com/office/drawing/2014/main" val="1962268138"/>
                    </a:ext>
                  </a:extLst>
                </a:gridCol>
              </a:tblGrid>
              <a:tr h="126542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Memory 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Contents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798636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6705917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9343656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247022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674246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784797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1320919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112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020612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95631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8746684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0353547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665996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201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1023840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800453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6418389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079058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701454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102759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7506621"/>
                  </a:ext>
                </a:extLst>
              </a:tr>
              <a:tr h="1304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1919974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4137200"/>
              </p:ext>
            </p:extLst>
          </p:nvPr>
        </p:nvGraphicFramePr>
        <p:xfrm>
          <a:off x="7971457" y="1353911"/>
          <a:ext cx="1156044" cy="548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56044">
                  <a:extLst>
                    <a:ext uri="{9D8B030D-6E8A-4147-A177-3AD203B41FA5}">
                      <a16:colId xmlns:a16="http://schemas.microsoft.com/office/drawing/2014/main" val="1948982402"/>
                    </a:ext>
                  </a:extLst>
                </a:gridCol>
              </a:tblGrid>
              <a:tr h="221737">
                <a:tc>
                  <a:txBody>
                    <a:bodyPr/>
                    <a:lstStyle/>
                    <a:p>
                      <a:r>
                        <a:rPr lang="en-GB" sz="1200" dirty="0"/>
                        <a:t>Index Register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4366442"/>
                  </a:ext>
                </a:extLst>
              </a:tr>
              <a:tr h="221737">
                <a:tc>
                  <a:txBody>
                    <a:bodyPr/>
                    <a:lstStyle/>
                    <a:p>
                      <a:r>
                        <a:rPr lang="en-GB" sz="1200" dirty="0"/>
                        <a:t>007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113537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023036"/>
              </p:ext>
            </p:extLst>
          </p:nvPr>
        </p:nvGraphicFramePr>
        <p:xfrm>
          <a:off x="1224694" y="2114448"/>
          <a:ext cx="4146376" cy="1737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75025">
                  <a:extLst>
                    <a:ext uri="{9D8B030D-6E8A-4147-A177-3AD203B41FA5}">
                      <a16:colId xmlns:a16="http://schemas.microsoft.com/office/drawing/2014/main" val="1794009683"/>
                    </a:ext>
                  </a:extLst>
                </a:gridCol>
                <a:gridCol w="2471351">
                  <a:extLst>
                    <a:ext uri="{9D8B030D-6E8A-4147-A177-3AD203B41FA5}">
                      <a16:colId xmlns:a16="http://schemas.microsoft.com/office/drawing/2014/main" val="770362826"/>
                    </a:ext>
                  </a:extLst>
                </a:gridCol>
              </a:tblGrid>
              <a:tr h="365242">
                <a:tc>
                  <a:txBody>
                    <a:bodyPr/>
                    <a:lstStyle/>
                    <a:p>
                      <a:r>
                        <a:rPr lang="en-GB" sz="1400" dirty="0"/>
                        <a:t>Addressing mode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Value in accumulator after:</a:t>
                      </a:r>
                    </a:p>
                    <a:p>
                      <a:r>
                        <a:rPr lang="en-GB" sz="1400" dirty="0"/>
                        <a:t>LDA 005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7362830"/>
                  </a:ext>
                </a:extLst>
              </a:tr>
              <a:tr h="261399">
                <a:tc>
                  <a:txBody>
                    <a:bodyPr/>
                    <a:lstStyle/>
                    <a:p>
                      <a:r>
                        <a:rPr lang="en-GB" sz="1400" dirty="0"/>
                        <a:t>Immediate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5166188"/>
                  </a:ext>
                </a:extLst>
              </a:tr>
              <a:tr h="261399">
                <a:tc>
                  <a:txBody>
                    <a:bodyPr/>
                    <a:lstStyle/>
                    <a:p>
                      <a:r>
                        <a:rPr lang="en-GB" sz="1400" dirty="0"/>
                        <a:t>Direct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3834130"/>
                  </a:ext>
                </a:extLst>
              </a:tr>
              <a:tr h="261399">
                <a:tc>
                  <a:txBody>
                    <a:bodyPr/>
                    <a:lstStyle/>
                    <a:p>
                      <a:r>
                        <a:rPr lang="en-GB" sz="1400" dirty="0"/>
                        <a:t>Indirect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7079188"/>
                  </a:ext>
                </a:extLst>
              </a:tr>
              <a:tr h="261399">
                <a:tc>
                  <a:txBody>
                    <a:bodyPr/>
                    <a:lstStyle/>
                    <a:p>
                      <a:r>
                        <a:rPr lang="en-GB" sz="1400" dirty="0"/>
                        <a:t>Indexed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7472604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2330523"/>
              </p:ext>
            </p:extLst>
          </p:nvPr>
        </p:nvGraphicFramePr>
        <p:xfrm>
          <a:off x="1224693" y="4318070"/>
          <a:ext cx="4146377" cy="1737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83264">
                  <a:extLst>
                    <a:ext uri="{9D8B030D-6E8A-4147-A177-3AD203B41FA5}">
                      <a16:colId xmlns:a16="http://schemas.microsoft.com/office/drawing/2014/main" val="1794009683"/>
                    </a:ext>
                  </a:extLst>
                </a:gridCol>
                <a:gridCol w="2463113">
                  <a:extLst>
                    <a:ext uri="{9D8B030D-6E8A-4147-A177-3AD203B41FA5}">
                      <a16:colId xmlns:a16="http://schemas.microsoft.com/office/drawing/2014/main" val="770362826"/>
                    </a:ext>
                  </a:extLst>
                </a:gridCol>
              </a:tblGrid>
              <a:tr h="365242">
                <a:tc>
                  <a:txBody>
                    <a:bodyPr/>
                    <a:lstStyle/>
                    <a:p>
                      <a:r>
                        <a:rPr lang="en-GB" sz="1400" dirty="0"/>
                        <a:t>Addressing mode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Value in accumulator after:</a:t>
                      </a:r>
                    </a:p>
                    <a:p>
                      <a:r>
                        <a:rPr lang="en-GB" sz="1400" dirty="0"/>
                        <a:t>LDA 010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7362830"/>
                  </a:ext>
                </a:extLst>
              </a:tr>
              <a:tr h="261399">
                <a:tc>
                  <a:txBody>
                    <a:bodyPr/>
                    <a:lstStyle/>
                    <a:p>
                      <a:r>
                        <a:rPr lang="en-GB" sz="1400" dirty="0"/>
                        <a:t>Immediate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5166188"/>
                  </a:ext>
                </a:extLst>
              </a:tr>
              <a:tr h="261399">
                <a:tc>
                  <a:txBody>
                    <a:bodyPr/>
                    <a:lstStyle/>
                    <a:p>
                      <a:r>
                        <a:rPr lang="en-GB" sz="1400" dirty="0"/>
                        <a:t>Direct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3834130"/>
                  </a:ext>
                </a:extLst>
              </a:tr>
              <a:tr h="261399">
                <a:tc>
                  <a:txBody>
                    <a:bodyPr/>
                    <a:lstStyle/>
                    <a:p>
                      <a:r>
                        <a:rPr lang="en-GB" sz="1400" dirty="0"/>
                        <a:t>Indirect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7079188"/>
                  </a:ext>
                </a:extLst>
              </a:tr>
              <a:tr h="261399">
                <a:tc>
                  <a:txBody>
                    <a:bodyPr/>
                    <a:lstStyle/>
                    <a:p>
                      <a:r>
                        <a:rPr lang="en-GB" sz="1400" dirty="0"/>
                        <a:t>Indexed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7472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4957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</TotalTime>
  <Words>95</Words>
  <Application>Microsoft Office PowerPoint</Application>
  <PresentationFormat>Widescreen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60</cp:revision>
  <dcterms:created xsi:type="dcterms:W3CDTF">2014-10-30T19:23:19Z</dcterms:created>
  <dcterms:modified xsi:type="dcterms:W3CDTF">2016-08-11T17:11:45Z</dcterms:modified>
</cp:coreProperties>
</file>