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PageRank algorithm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Web technologies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360358"/>
            <a:ext cx="11950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1600" dirty="0"/>
              <a:t>Explain the import parts of Googles PageRank™ algorithm and explain in brief how it works:</a:t>
            </a:r>
            <a:br>
              <a:rPr lang="en-GB" sz="1600" dirty="0"/>
            </a:br>
            <a:endParaRPr lang="en-GB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738443" y="1945133"/>
            <a:ext cx="10715113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4000" b="1" dirty="0">
                <a:solidFill>
                  <a:srgbClr val="C00000"/>
                </a:solidFill>
              </a:rPr>
              <a:t>PR(A) = (1-d) + d(PR(T1)/C(T1) + … + PR(</a:t>
            </a:r>
            <a:r>
              <a:rPr lang="en-GB" sz="4000" b="1" dirty="0" err="1">
                <a:solidFill>
                  <a:srgbClr val="C00000"/>
                </a:solidFill>
              </a:rPr>
              <a:t>Tn</a:t>
            </a:r>
            <a:r>
              <a:rPr lang="en-GB" sz="4000" b="1" dirty="0">
                <a:solidFill>
                  <a:srgbClr val="C00000"/>
                </a:solidFill>
              </a:rPr>
              <a:t>)/C(</a:t>
            </a:r>
            <a:r>
              <a:rPr lang="en-GB" sz="4000" b="1" dirty="0" err="1">
                <a:solidFill>
                  <a:srgbClr val="C00000"/>
                </a:solidFill>
              </a:rPr>
              <a:t>Tn</a:t>
            </a:r>
            <a:r>
              <a:rPr lang="en-GB" sz="4000" b="1" dirty="0">
                <a:solidFill>
                  <a:srgbClr val="C00000"/>
                </a:solidFill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4006953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</TotalTime>
  <Words>39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86</cp:revision>
  <dcterms:created xsi:type="dcterms:W3CDTF">2014-10-30T19:23:19Z</dcterms:created>
  <dcterms:modified xsi:type="dcterms:W3CDTF">2016-08-24T21:50:42Z</dcterms:modified>
</cp:coreProperties>
</file>