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3"/>
  </p:notesMasterIdLst>
  <p:sldIdLst>
    <p:sldId id="256" r:id="rId2"/>
    <p:sldId id="331" r:id="rId3"/>
    <p:sldId id="326" r:id="rId4"/>
    <p:sldId id="327" r:id="rId5"/>
    <p:sldId id="328" r:id="rId6"/>
    <p:sldId id="324" r:id="rId7"/>
    <p:sldId id="330" r:id="rId8"/>
    <p:sldId id="320" r:id="rId9"/>
    <p:sldId id="321" r:id="rId10"/>
    <p:sldId id="322" r:id="rId11"/>
    <p:sldId id="323" r:id="rId1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A157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040" autoAdjust="0"/>
    <p:restoredTop sz="93728" autoAdjust="0"/>
  </p:normalViewPr>
  <p:slideViewPr>
    <p:cSldViewPr>
      <p:cViewPr varScale="1">
        <p:scale>
          <a:sx n="73" d="100"/>
          <a:sy n="73" d="100"/>
        </p:scale>
        <p:origin x="624" y="72"/>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18" Type="http://schemas.microsoft.com/office/2015/10/relationships/revisionInfo" Target="revisionInfo.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E56AACB-4497-4975-84C7-26D592B71736}" type="datetimeFigureOut">
              <a:rPr lang="en-GB" smtClean="0"/>
              <a:pPr/>
              <a:t>17/11/2017</a:t>
            </a:fld>
            <a:endParaRPr lang="en-GB"/>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3017D95-82D2-4295-A5C8-CFAEB402EFA0}" type="slidenum">
              <a:rPr lang="en-GB" smtClean="0"/>
              <a:pPr/>
              <a:t>‹#›</a:t>
            </a:fld>
            <a:endParaRPr lang="en-GB"/>
          </a:p>
        </p:txBody>
      </p:sp>
    </p:spTree>
    <p:extLst>
      <p:ext uri="{BB962C8B-B14F-4D97-AF65-F5344CB8AC3E}">
        <p14:creationId xmlns:p14="http://schemas.microsoft.com/office/powerpoint/2010/main" val="30647939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1">
        <a:schemeClr val="bg2"/>
      </p:bgRef>
    </p:bg>
    <p:spTree>
      <p:nvGrpSpPr>
        <p:cNvPr id="1" name=""/>
        <p:cNvGrpSpPr/>
        <p:nvPr/>
      </p:nvGrpSpPr>
      <p:grpSpPr>
        <a:xfrm>
          <a:off x="0" y="0"/>
          <a:ext cx="0" cy="0"/>
          <a:chOff x="0" y="0"/>
          <a:chExt cx="0" cy="0"/>
        </a:xfrm>
      </p:grpSpPr>
      <p:sp>
        <p:nvSpPr>
          <p:cNvPr id="7" name="Rectangle 6"/>
          <p:cNvSpPr/>
          <p:nvPr/>
        </p:nvSpPr>
        <p:spPr bwMode="white">
          <a:xfrm>
            <a:off x="0" y="5971032"/>
            <a:ext cx="9144000" cy="88696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a:xfrm>
            <a:off x="-9144" y="6053328"/>
            <a:ext cx="2249424" cy="71323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Rectangle 10"/>
          <p:cNvSpPr/>
          <p:nvPr/>
        </p:nvSpPr>
        <p:spPr>
          <a:xfrm>
            <a:off x="2359152" y="6044184"/>
            <a:ext cx="6784848" cy="713232"/>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Title 7"/>
          <p:cNvSpPr>
            <a:spLocks noGrp="1"/>
          </p:cNvSpPr>
          <p:nvPr>
            <p:ph type="ctrTitle"/>
          </p:nvPr>
        </p:nvSpPr>
        <p:spPr>
          <a:xfrm>
            <a:off x="2362200" y="4038600"/>
            <a:ext cx="6477000" cy="1828800"/>
          </a:xfrm>
        </p:spPr>
        <p:txBody>
          <a:bodyPr anchor="b"/>
          <a:lstStyle>
            <a:lvl1pPr>
              <a:defRPr cap="all" baseline="0"/>
            </a:lvl1pPr>
          </a:lstStyle>
          <a:p>
            <a:r>
              <a:rPr kumimoji="0" lang="en-US"/>
              <a:t>Click to edit Master title style</a:t>
            </a:r>
          </a:p>
        </p:txBody>
      </p:sp>
      <p:sp>
        <p:nvSpPr>
          <p:cNvPr id="9" name="Subtitle 8"/>
          <p:cNvSpPr>
            <a:spLocks noGrp="1"/>
          </p:cNvSpPr>
          <p:nvPr>
            <p:ph type="subTitle" idx="1"/>
          </p:nvPr>
        </p:nvSpPr>
        <p:spPr>
          <a:xfrm>
            <a:off x="2362200" y="6050037"/>
            <a:ext cx="6705600" cy="685800"/>
          </a:xfrm>
        </p:spPr>
        <p:txBody>
          <a:bodyPr anchor="ctr">
            <a:normAutofit/>
          </a:bodyPr>
          <a:lstStyle>
            <a:lvl1pPr marL="0" indent="0" algn="l">
              <a:buNone/>
              <a:defRPr sz="2600">
                <a:solidFill>
                  <a:srgbClr val="FFFFFF"/>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a:t>Click to edit Master subtitle style</a:t>
            </a:r>
          </a:p>
        </p:txBody>
      </p:sp>
      <p:sp>
        <p:nvSpPr>
          <p:cNvPr id="28" name="Date Placeholder 27"/>
          <p:cNvSpPr>
            <a:spLocks noGrp="1"/>
          </p:cNvSpPr>
          <p:nvPr>
            <p:ph type="dt" sz="half" idx="10"/>
          </p:nvPr>
        </p:nvSpPr>
        <p:spPr>
          <a:xfrm>
            <a:off x="76200" y="6068699"/>
            <a:ext cx="2057400" cy="685800"/>
          </a:xfrm>
        </p:spPr>
        <p:txBody>
          <a:bodyPr>
            <a:noAutofit/>
          </a:bodyPr>
          <a:lstStyle>
            <a:lvl1pPr algn="ctr">
              <a:defRPr sz="2000">
                <a:solidFill>
                  <a:srgbClr val="FFFFFF"/>
                </a:solidFill>
              </a:defRPr>
            </a:lvl1pPr>
          </a:lstStyle>
          <a:p>
            <a:fld id="{B2B4108C-6F15-4D6F-950B-F60B0A652D9F}" type="datetimeFigureOut">
              <a:rPr lang="en-GB" smtClean="0"/>
              <a:pPr/>
              <a:t>17/11/2017</a:t>
            </a:fld>
            <a:endParaRPr lang="en-GB"/>
          </a:p>
        </p:txBody>
      </p:sp>
      <p:sp>
        <p:nvSpPr>
          <p:cNvPr id="17" name="Footer Placeholder 16"/>
          <p:cNvSpPr>
            <a:spLocks noGrp="1"/>
          </p:cNvSpPr>
          <p:nvPr>
            <p:ph type="ftr" sz="quarter" idx="11"/>
          </p:nvPr>
        </p:nvSpPr>
        <p:spPr>
          <a:xfrm>
            <a:off x="2085393" y="236538"/>
            <a:ext cx="5867400" cy="365125"/>
          </a:xfrm>
        </p:spPr>
        <p:txBody>
          <a:bodyPr/>
          <a:lstStyle>
            <a:lvl1pPr algn="r">
              <a:defRPr>
                <a:solidFill>
                  <a:schemeClr val="tx2"/>
                </a:solidFill>
              </a:defRPr>
            </a:lvl1pPr>
          </a:lstStyle>
          <a:p>
            <a:endParaRPr lang="en-GB"/>
          </a:p>
        </p:txBody>
      </p:sp>
      <p:sp>
        <p:nvSpPr>
          <p:cNvPr id="29" name="Slide Number Placeholder 28"/>
          <p:cNvSpPr>
            <a:spLocks noGrp="1"/>
          </p:cNvSpPr>
          <p:nvPr>
            <p:ph type="sldNum" sz="quarter" idx="12"/>
          </p:nvPr>
        </p:nvSpPr>
        <p:spPr>
          <a:xfrm>
            <a:off x="8001000" y="228600"/>
            <a:ext cx="838200" cy="381000"/>
          </a:xfrm>
        </p:spPr>
        <p:txBody>
          <a:bodyPr/>
          <a:lstStyle>
            <a:lvl1pPr>
              <a:defRPr>
                <a:solidFill>
                  <a:schemeClr val="tx2"/>
                </a:solidFill>
              </a:defRPr>
            </a:lvl1pPr>
          </a:lstStyle>
          <a:p>
            <a:fld id="{8FF65B87-FEA5-4085-AE27-A12CC796C480}" type="slidenum">
              <a:rPr lang="en-GB" smtClean="0"/>
              <a:pPr/>
              <a:t>‹#›</a:t>
            </a:fld>
            <a:endParaRPr lang="en-GB"/>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B2B4108C-6F15-4D6F-950B-F60B0A652D9F}" type="datetimeFigureOut">
              <a:rPr lang="en-GB" smtClean="0"/>
              <a:pPr/>
              <a:t>17/11/2017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FF65B87-FEA5-4085-AE27-A12CC796C480}" type="slidenum">
              <a:rPr lang="en-GB" smtClean="0"/>
              <a:pPr/>
              <a:t>‹#›</a:t>
            </a:fld>
            <a:endParaRPr lang="en-GB"/>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bg>
      <p:bgRef idx="1001">
        <a:schemeClr val="bg1"/>
      </p:bgRef>
    </p:bg>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53200" y="609600"/>
            <a:ext cx="2057400" cy="5516563"/>
          </a:xfrm>
        </p:spPr>
        <p:txBody>
          <a:bodyPr vert="eaVert"/>
          <a:lstStyle/>
          <a:p>
            <a:r>
              <a:rPr kumimoji="0" lang="en-US"/>
              <a:t>Click to edit Master title style</a:t>
            </a:r>
          </a:p>
        </p:txBody>
      </p:sp>
      <p:sp>
        <p:nvSpPr>
          <p:cNvPr id="3" name="Vertical Text Placeholder 2"/>
          <p:cNvSpPr>
            <a:spLocks noGrp="1"/>
          </p:cNvSpPr>
          <p:nvPr>
            <p:ph type="body" orient="vert" idx="1"/>
          </p:nvPr>
        </p:nvSpPr>
        <p:spPr>
          <a:xfrm>
            <a:off x="457200" y="609600"/>
            <a:ext cx="5562600" cy="5516564"/>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a:xfrm>
            <a:off x="6553200" y="6248402"/>
            <a:ext cx="2209800" cy="365125"/>
          </a:xfrm>
        </p:spPr>
        <p:txBody>
          <a:bodyPr/>
          <a:lstStyle/>
          <a:p>
            <a:fld id="{B2B4108C-6F15-4D6F-950B-F60B0A652D9F}" type="datetimeFigureOut">
              <a:rPr lang="en-GB" smtClean="0"/>
              <a:pPr/>
              <a:t>17/11/2017</a:t>
            </a:fld>
            <a:endParaRPr lang="en-GB"/>
          </a:p>
        </p:txBody>
      </p:sp>
      <p:sp>
        <p:nvSpPr>
          <p:cNvPr id="5" name="Footer Placeholder 4"/>
          <p:cNvSpPr>
            <a:spLocks noGrp="1"/>
          </p:cNvSpPr>
          <p:nvPr>
            <p:ph type="ftr" sz="quarter" idx="11"/>
          </p:nvPr>
        </p:nvSpPr>
        <p:spPr>
          <a:xfrm>
            <a:off x="457201" y="6248207"/>
            <a:ext cx="5573483" cy="365125"/>
          </a:xfrm>
        </p:spPr>
        <p:txBody>
          <a:bodyPr/>
          <a:lstStyle/>
          <a:p>
            <a:endParaRPr lang="en-GB"/>
          </a:p>
        </p:txBody>
      </p:sp>
      <p:sp>
        <p:nvSpPr>
          <p:cNvPr id="7" name="Rectangle 6"/>
          <p:cNvSpPr/>
          <p:nvPr/>
        </p:nvSpPr>
        <p:spPr bwMode="white">
          <a:xfrm>
            <a:off x="6096318" y="0"/>
            <a:ext cx="320040" cy="6858000"/>
          </a:xfrm>
          <a:prstGeom prst="rect">
            <a:avLst/>
          </a:prstGeom>
          <a:solidFill>
            <a:srgbClr val="FFFFFF"/>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8" name="Rectangle 7"/>
          <p:cNvSpPr/>
          <p:nvPr/>
        </p:nvSpPr>
        <p:spPr>
          <a:xfrm>
            <a:off x="6142038" y="609600"/>
            <a:ext cx="228600" cy="6248400"/>
          </a:xfrm>
          <a:prstGeom prst="rect">
            <a:avLst/>
          </a:prstGeom>
          <a:solidFill>
            <a:schemeClr val="accent1"/>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9" name="Rectangle 8"/>
          <p:cNvSpPr/>
          <p:nvPr/>
        </p:nvSpPr>
        <p:spPr>
          <a:xfrm>
            <a:off x="6142038" y="0"/>
            <a:ext cx="228600" cy="533400"/>
          </a:xfrm>
          <a:prstGeom prst="rect">
            <a:avLst/>
          </a:prstGeom>
          <a:solidFill>
            <a:schemeClr val="accent2"/>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6" name="Slide Number Placeholder 5"/>
          <p:cNvSpPr>
            <a:spLocks noGrp="1"/>
          </p:cNvSpPr>
          <p:nvPr>
            <p:ph type="sldNum" sz="quarter" idx="12"/>
          </p:nvPr>
        </p:nvSpPr>
        <p:spPr>
          <a:xfrm rot="5400000">
            <a:off x="5989638" y="144462"/>
            <a:ext cx="533400" cy="244476"/>
          </a:xfrm>
        </p:spPr>
        <p:txBody>
          <a:bodyPr/>
          <a:lstStyle/>
          <a:p>
            <a:fld id="{8FF65B87-FEA5-4085-AE27-A12CC796C480}" type="slidenum">
              <a:rPr lang="en-GB" smtClean="0"/>
              <a:pPr/>
              <a:t>‹#›</a:t>
            </a:fld>
            <a:endParaRPr lang="en-GB"/>
          </a:p>
        </p:txBody>
      </p:sp>
    </p:spTree>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12648" y="228600"/>
            <a:ext cx="8153400" cy="990600"/>
          </a:xfrm>
        </p:spPr>
        <p:txBody>
          <a:bodyPr/>
          <a:lstStyle/>
          <a:p>
            <a:r>
              <a:rPr kumimoji="0" lang="en-US"/>
              <a:t>Click to edit Master title style</a:t>
            </a:r>
          </a:p>
        </p:txBody>
      </p:sp>
      <p:sp>
        <p:nvSpPr>
          <p:cNvPr id="4" name="Date Placeholder 3"/>
          <p:cNvSpPr>
            <a:spLocks noGrp="1"/>
          </p:cNvSpPr>
          <p:nvPr>
            <p:ph type="dt" sz="half" idx="10"/>
          </p:nvPr>
        </p:nvSpPr>
        <p:spPr/>
        <p:txBody>
          <a:bodyPr/>
          <a:lstStyle/>
          <a:p>
            <a:fld id="{B2B4108C-6F15-4D6F-950B-F60B0A652D9F}" type="datetimeFigureOut">
              <a:rPr lang="en-GB" smtClean="0"/>
              <a:pPr/>
              <a:t>17/11/2017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lvl1pPr>
              <a:defRPr>
                <a:solidFill>
                  <a:srgbClr val="FFFFFF"/>
                </a:solidFill>
              </a:defRPr>
            </a:lvl1pPr>
          </a:lstStyle>
          <a:p>
            <a:fld id="{8FF65B87-FEA5-4085-AE27-A12CC796C480}" type="slidenum">
              <a:rPr lang="en-GB" smtClean="0"/>
              <a:pPr/>
              <a:t>‹#›</a:t>
            </a:fld>
            <a:endParaRPr lang="en-GB"/>
          </a:p>
        </p:txBody>
      </p:sp>
      <p:sp>
        <p:nvSpPr>
          <p:cNvPr id="8" name="Content Placeholder 7"/>
          <p:cNvSpPr>
            <a:spLocks noGrp="1"/>
          </p:cNvSpPr>
          <p:nvPr>
            <p:ph sz="quarter" idx="1"/>
          </p:nvPr>
        </p:nvSpPr>
        <p:spPr>
          <a:xfrm>
            <a:off x="612648" y="1600200"/>
            <a:ext cx="8153400" cy="44958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3">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371600" y="2743200"/>
            <a:ext cx="7123113" cy="1673225"/>
          </a:xfrm>
        </p:spPr>
        <p:txBody>
          <a:bodyPr anchor="t"/>
          <a:lstStyle>
            <a:lvl1pPr marL="0" indent="0">
              <a:buNone/>
              <a:defRPr sz="280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a:t>Click to edit Master text styles</a:t>
            </a:r>
          </a:p>
        </p:txBody>
      </p:sp>
      <p:sp>
        <p:nvSpPr>
          <p:cNvPr id="7" name="Rectangle 6"/>
          <p:cNvSpPr/>
          <p:nvPr/>
        </p:nvSpPr>
        <p:spPr bwMode="white">
          <a:xfrm>
            <a:off x="0" y="1524000"/>
            <a:ext cx="9144000" cy="114300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Rectangle 7"/>
          <p:cNvSpPr/>
          <p:nvPr/>
        </p:nvSpPr>
        <p:spPr>
          <a:xfrm>
            <a:off x="0" y="1600200"/>
            <a:ext cx="1295400" cy="990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Rectangle 8"/>
          <p:cNvSpPr/>
          <p:nvPr/>
        </p:nvSpPr>
        <p:spPr>
          <a:xfrm>
            <a:off x="1371600" y="1600200"/>
            <a:ext cx="7772400" cy="990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1371600" y="1600200"/>
            <a:ext cx="7620000" cy="990600"/>
          </a:xfrm>
        </p:spPr>
        <p:txBody>
          <a:bodyPr/>
          <a:lstStyle>
            <a:lvl1pPr algn="l">
              <a:buNone/>
              <a:defRPr sz="4400" b="0" cap="none">
                <a:solidFill>
                  <a:srgbClr val="FFFFFF"/>
                </a:solidFill>
              </a:defRPr>
            </a:lvl1pPr>
          </a:lstStyle>
          <a:p>
            <a:r>
              <a:rPr kumimoji="0" lang="en-US"/>
              <a:t>Click to edit Master title style</a:t>
            </a:r>
          </a:p>
        </p:txBody>
      </p:sp>
      <p:sp>
        <p:nvSpPr>
          <p:cNvPr id="12" name="Date Placeholder 11"/>
          <p:cNvSpPr>
            <a:spLocks noGrp="1"/>
          </p:cNvSpPr>
          <p:nvPr>
            <p:ph type="dt" sz="half" idx="10"/>
          </p:nvPr>
        </p:nvSpPr>
        <p:spPr/>
        <p:txBody>
          <a:bodyPr/>
          <a:lstStyle/>
          <a:p>
            <a:fld id="{B2B4108C-6F15-4D6F-950B-F60B0A652D9F}" type="datetimeFigureOut">
              <a:rPr lang="en-GB" smtClean="0"/>
              <a:pPr/>
              <a:t>17/11/2017</a:t>
            </a:fld>
            <a:endParaRPr lang="en-GB"/>
          </a:p>
        </p:txBody>
      </p:sp>
      <p:sp>
        <p:nvSpPr>
          <p:cNvPr id="13" name="Slide Number Placeholder 12"/>
          <p:cNvSpPr>
            <a:spLocks noGrp="1"/>
          </p:cNvSpPr>
          <p:nvPr>
            <p:ph type="sldNum" sz="quarter" idx="11"/>
          </p:nvPr>
        </p:nvSpPr>
        <p:spPr>
          <a:xfrm>
            <a:off x="0" y="1752600"/>
            <a:ext cx="1295400" cy="701676"/>
          </a:xfrm>
        </p:spPr>
        <p:txBody>
          <a:bodyPr>
            <a:noAutofit/>
          </a:bodyPr>
          <a:lstStyle>
            <a:lvl1pPr>
              <a:defRPr sz="2400">
                <a:solidFill>
                  <a:srgbClr val="FFFFFF"/>
                </a:solidFill>
              </a:defRPr>
            </a:lvl1pPr>
          </a:lstStyle>
          <a:p>
            <a:fld id="{8FF65B87-FEA5-4085-AE27-A12CC796C480}" type="slidenum">
              <a:rPr lang="en-GB" smtClean="0"/>
              <a:pPr/>
              <a:t>‹#›</a:t>
            </a:fld>
            <a:endParaRPr lang="en-GB"/>
          </a:p>
        </p:txBody>
      </p:sp>
      <p:sp>
        <p:nvSpPr>
          <p:cNvPr id="14" name="Footer Placeholder 13"/>
          <p:cNvSpPr>
            <a:spLocks noGrp="1"/>
          </p:cNvSpPr>
          <p:nvPr>
            <p:ph type="ftr" sz="quarter" idx="12"/>
          </p:nvPr>
        </p:nvSpPr>
        <p:spPr/>
        <p:txBody>
          <a:bodyPr/>
          <a:lstStyle/>
          <a:p>
            <a:endParaRPr lang="en-GB"/>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9" name="Content Placeholder 8"/>
          <p:cNvSpPr>
            <a:spLocks noGrp="1"/>
          </p:cNvSpPr>
          <p:nvPr>
            <p:ph sz="quarter" idx="1"/>
          </p:nvPr>
        </p:nvSpPr>
        <p:spPr>
          <a:xfrm>
            <a:off x="609600" y="1589567"/>
            <a:ext cx="3886200" cy="45720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11" name="Content Placeholder 10"/>
          <p:cNvSpPr>
            <a:spLocks noGrp="1"/>
          </p:cNvSpPr>
          <p:nvPr>
            <p:ph sz="quarter" idx="2"/>
          </p:nvPr>
        </p:nvSpPr>
        <p:spPr>
          <a:xfrm>
            <a:off x="4844901" y="1589567"/>
            <a:ext cx="3886200" cy="45720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8" name="Date Placeholder 7"/>
          <p:cNvSpPr>
            <a:spLocks noGrp="1"/>
          </p:cNvSpPr>
          <p:nvPr>
            <p:ph type="dt" sz="half" idx="15"/>
          </p:nvPr>
        </p:nvSpPr>
        <p:spPr/>
        <p:txBody>
          <a:bodyPr rtlCol="0"/>
          <a:lstStyle/>
          <a:p>
            <a:fld id="{B2B4108C-6F15-4D6F-950B-F60B0A652D9F}" type="datetimeFigureOut">
              <a:rPr lang="en-GB" smtClean="0"/>
              <a:pPr/>
              <a:t>17/11/2017</a:t>
            </a:fld>
            <a:endParaRPr lang="en-GB"/>
          </a:p>
        </p:txBody>
      </p:sp>
      <p:sp>
        <p:nvSpPr>
          <p:cNvPr id="10" name="Slide Number Placeholder 9"/>
          <p:cNvSpPr>
            <a:spLocks noGrp="1"/>
          </p:cNvSpPr>
          <p:nvPr>
            <p:ph type="sldNum" sz="quarter" idx="16"/>
          </p:nvPr>
        </p:nvSpPr>
        <p:spPr/>
        <p:txBody>
          <a:bodyPr rtlCol="0"/>
          <a:lstStyle/>
          <a:p>
            <a:fld id="{8FF65B87-FEA5-4085-AE27-A12CC796C480}" type="slidenum">
              <a:rPr lang="en-GB" smtClean="0"/>
              <a:pPr/>
              <a:t>‹#›</a:t>
            </a:fld>
            <a:endParaRPr lang="en-GB"/>
          </a:p>
        </p:txBody>
      </p:sp>
      <p:sp>
        <p:nvSpPr>
          <p:cNvPr id="12" name="Footer Placeholder 11"/>
          <p:cNvSpPr>
            <a:spLocks noGrp="1"/>
          </p:cNvSpPr>
          <p:nvPr>
            <p:ph type="ftr" sz="quarter" idx="17"/>
          </p:nvPr>
        </p:nvSpPr>
        <p:spPr/>
        <p:txBody>
          <a:bodyPr rtlCol="0"/>
          <a:lstStyle/>
          <a:p>
            <a:endParaRPr lang="en-GB"/>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33400" y="273050"/>
            <a:ext cx="8153400" cy="869950"/>
          </a:xfrm>
        </p:spPr>
        <p:txBody>
          <a:bodyPr anchor="ctr"/>
          <a:lstStyle>
            <a:lvl1pPr>
              <a:defRPr/>
            </a:lvl1pPr>
          </a:lstStyle>
          <a:p>
            <a:r>
              <a:rPr kumimoji="0" lang="en-US"/>
              <a:t>Click to edit Master title style</a:t>
            </a:r>
          </a:p>
        </p:txBody>
      </p:sp>
      <p:sp>
        <p:nvSpPr>
          <p:cNvPr id="11" name="Content Placeholder 10"/>
          <p:cNvSpPr>
            <a:spLocks noGrp="1"/>
          </p:cNvSpPr>
          <p:nvPr>
            <p:ph sz="quarter" idx="2"/>
          </p:nvPr>
        </p:nvSpPr>
        <p:spPr>
          <a:xfrm>
            <a:off x="609600" y="2438400"/>
            <a:ext cx="3886200" cy="35814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13" name="Content Placeholder 12"/>
          <p:cNvSpPr>
            <a:spLocks noGrp="1"/>
          </p:cNvSpPr>
          <p:nvPr>
            <p:ph sz="quarter" idx="4"/>
          </p:nvPr>
        </p:nvSpPr>
        <p:spPr>
          <a:xfrm>
            <a:off x="4800600" y="2438400"/>
            <a:ext cx="3886200" cy="35814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10" name="Date Placeholder 9"/>
          <p:cNvSpPr>
            <a:spLocks noGrp="1"/>
          </p:cNvSpPr>
          <p:nvPr>
            <p:ph type="dt" sz="half" idx="15"/>
          </p:nvPr>
        </p:nvSpPr>
        <p:spPr/>
        <p:txBody>
          <a:bodyPr rtlCol="0"/>
          <a:lstStyle/>
          <a:p>
            <a:fld id="{B2B4108C-6F15-4D6F-950B-F60B0A652D9F}" type="datetimeFigureOut">
              <a:rPr lang="en-GB" smtClean="0"/>
              <a:pPr/>
              <a:t>17/11/2017</a:t>
            </a:fld>
            <a:endParaRPr lang="en-GB"/>
          </a:p>
        </p:txBody>
      </p:sp>
      <p:sp>
        <p:nvSpPr>
          <p:cNvPr id="12" name="Slide Number Placeholder 11"/>
          <p:cNvSpPr>
            <a:spLocks noGrp="1"/>
          </p:cNvSpPr>
          <p:nvPr>
            <p:ph type="sldNum" sz="quarter" idx="16"/>
          </p:nvPr>
        </p:nvSpPr>
        <p:spPr/>
        <p:txBody>
          <a:bodyPr rtlCol="0"/>
          <a:lstStyle/>
          <a:p>
            <a:fld id="{8FF65B87-FEA5-4085-AE27-A12CC796C480}" type="slidenum">
              <a:rPr lang="en-GB" smtClean="0"/>
              <a:pPr/>
              <a:t>‹#›</a:t>
            </a:fld>
            <a:endParaRPr lang="en-GB"/>
          </a:p>
        </p:txBody>
      </p:sp>
      <p:sp>
        <p:nvSpPr>
          <p:cNvPr id="14" name="Footer Placeholder 13"/>
          <p:cNvSpPr>
            <a:spLocks noGrp="1"/>
          </p:cNvSpPr>
          <p:nvPr>
            <p:ph type="ftr" sz="quarter" idx="17"/>
          </p:nvPr>
        </p:nvSpPr>
        <p:spPr/>
        <p:txBody>
          <a:bodyPr rtlCol="0"/>
          <a:lstStyle/>
          <a:p>
            <a:endParaRPr lang="en-GB"/>
          </a:p>
        </p:txBody>
      </p:sp>
      <p:sp>
        <p:nvSpPr>
          <p:cNvPr id="16" name="Text Placeholder 15"/>
          <p:cNvSpPr>
            <a:spLocks noGrp="1"/>
          </p:cNvSpPr>
          <p:nvPr>
            <p:ph type="body" sz="quarter" idx="1"/>
          </p:nvPr>
        </p:nvSpPr>
        <p:spPr>
          <a:xfrm>
            <a:off x="609600" y="1752600"/>
            <a:ext cx="3886200" cy="640080"/>
          </a:xfrm>
          <a:solidFill>
            <a:schemeClr val="accent2"/>
          </a:solidFill>
        </p:spPr>
        <p:txBody>
          <a:bodyPr rtlCol="0" anchor="ctr"/>
          <a:lstStyle>
            <a:lvl1pPr marL="0" indent="0">
              <a:buFontTx/>
              <a:buNone/>
              <a:defRPr sz="2000" b="1">
                <a:solidFill>
                  <a:srgbClr val="FFFFFF"/>
                </a:solidFill>
              </a:defRPr>
            </a:lvl1pPr>
          </a:lstStyle>
          <a:p>
            <a:pPr lvl="0" eaLnBrk="1" latinLnBrk="0" hangingPunct="1"/>
            <a:r>
              <a:rPr kumimoji="0" lang="en-US"/>
              <a:t>Click to edit Master text styles</a:t>
            </a:r>
          </a:p>
        </p:txBody>
      </p:sp>
      <p:sp>
        <p:nvSpPr>
          <p:cNvPr id="15" name="Text Placeholder 14"/>
          <p:cNvSpPr>
            <a:spLocks noGrp="1"/>
          </p:cNvSpPr>
          <p:nvPr>
            <p:ph type="body" sz="quarter" idx="3"/>
          </p:nvPr>
        </p:nvSpPr>
        <p:spPr>
          <a:xfrm>
            <a:off x="4800600" y="1752600"/>
            <a:ext cx="3886200" cy="640080"/>
          </a:xfrm>
          <a:solidFill>
            <a:schemeClr val="accent4"/>
          </a:solidFill>
        </p:spPr>
        <p:txBody>
          <a:bodyPr rtlCol="0" anchor="ctr"/>
          <a:lstStyle>
            <a:lvl1pPr marL="0" indent="0">
              <a:buFontTx/>
              <a:buNone/>
              <a:defRPr sz="2000" b="1">
                <a:solidFill>
                  <a:srgbClr val="FFFFFF"/>
                </a:solidFill>
              </a:defRPr>
            </a:lvl1pPr>
          </a:lstStyle>
          <a:p>
            <a:pPr lvl="0" eaLnBrk="1" latinLnBrk="0" hangingPunct="1"/>
            <a:r>
              <a:rPr kumimoji="0" lang="en-US"/>
              <a:t>Click to edit Master text styles</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Date Placeholder 2"/>
          <p:cNvSpPr>
            <a:spLocks noGrp="1"/>
          </p:cNvSpPr>
          <p:nvPr>
            <p:ph type="dt" sz="half" idx="10"/>
          </p:nvPr>
        </p:nvSpPr>
        <p:spPr/>
        <p:txBody>
          <a:bodyPr/>
          <a:lstStyle/>
          <a:p>
            <a:fld id="{B2B4108C-6F15-4D6F-950B-F60B0A652D9F}" type="datetimeFigureOut">
              <a:rPr lang="en-GB" smtClean="0"/>
              <a:pPr/>
              <a:t>17/11/2017</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lvl1pPr>
              <a:defRPr>
                <a:solidFill>
                  <a:srgbClr val="FFFFFF"/>
                </a:solidFill>
              </a:defRPr>
            </a:lvl1pPr>
          </a:lstStyle>
          <a:p>
            <a:fld id="{8FF65B87-FEA5-4085-AE27-A12CC796C480}" type="slidenum">
              <a:rPr lang="en-GB" smtClean="0"/>
              <a:pPr/>
              <a:t>‹#›</a:t>
            </a:fld>
            <a:endParaRPr lang="en-GB"/>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2B4108C-6F15-4D6F-950B-F60B0A652D9F}" type="datetimeFigureOut">
              <a:rPr lang="en-GB" smtClean="0"/>
              <a:pPr/>
              <a:t>17/11/2017</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a:xfrm>
            <a:off x="0" y="6248400"/>
            <a:ext cx="533400" cy="381000"/>
          </a:xfrm>
        </p:spPr>
        <p:txBody>
          <a:bodyPr/>
          <a:lstStyle>
            <a:lvl1pPr>
              <a:defRPr>
                <a:solidFill>
                  <a:schemeClr val="tx2"/>
                </a:solidFill>
              </a:defRPr>
            </a:lvl1pPr>
          </a:lstStyle>
          <a:p>
            <a:fld id="{8FF65B87-FEA5-4085-AE27-A12CC796C480}" type="slidenum">
              <a:rPr lang="en-GB" smtClean="0"/>
              <a:pPr/>
              <a:t>‹#›</a:t>
            </a:fld>
            <a:endParaRPr lang="en-GB"/>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3050"/>
            <a:ext cx="8077200" cy="869950"/>
          </a:xfrm>
        </p:spPr>
        <p:txBody>
          <a:bodyPr anchor="ctr"/>
          <a:lstStyle>
            <a:lvl1pPr algn="l">
              <a:buNone/>
              <a:defRPr sz="4400" b="0"/>
            </a:lvl1pPr>
          </a:lstStyle>
          <a:p>
            <a:r>
              <a:rPr kumimoji="0" lang="en-US"/>
              <a:t>Click to edit Master title style</a:t>
            </a:r>
          </a:p>
        </p:txBody>
      </p:sp>
      <p:sp>
        <p:nvSpPr>
          <p:cNvPr id="5" name="Date Placeholder 4"/>
          <p:cNvSpPr>
            <a:spLocks noGrp="1"/>
          </p:cNvSpPr>
          <p:nvPr>
            <p:ph type="dt" sz="half" idx="10"/>
          </p:nvPr>
        </p:nvSpPr>
        <p:spPr/>
        <p:txBody>
          <a:bodyPr/>
          <a:lstStyle/>
          <a:p>
            <a:fld id="{B2B4108C-6F15-4D6F-950B-F60B0A652D9F}" type="datetimeFigureOut">
              <a:rPr lang="en-GB" smtClean="0"/>
              <a:pPr/>
              <a:t>17/11/2017</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lvl1pPr>
              <a:defRPr>
                <a:solidFill>
                  <a:srgbClr val="FFFFFF"/>
                </a:solidFill>
              </a:defRPr>
            </a:lvl1pPr>
          </a:lstStyle>
          <a:p>
            <a:fld id="{8FF65B87-FEA5-4085-AE27-A12CC796C480}" type="slidenum">
              <a:rPr lang="en-GB" smtClean="0"/>
              <a:pPr/>
              <a:t>‹#›</a:t>
            </a:fld>
            <a:endParaRPr lang="en-GB"/>
          </a:p>
        </p:txBody>
      </p:sp>
      <p:sp>
        <p:nvSpPr>
          <p:cNvPr id="3" name="Text Placeholder 2"/>
          <p:cNvSpPr>
            <a:spLocks noGrp="1"/>
          </p:cNvSpPr>
          <p:nvPr>
            <p:ph type="body" idx="2"/>
          </p:nvPr>
        </p:nvSpPr>
        <p:spPr>
          <a:xfrm>
            <a:off x="609600" y="1752600"/>
            <a:ext cx="1600200" cy="4343400"/>
          </a:xfrm>
          <a:ln w="50800" cap="sq" cmpd="dbl" algn="ctr">
            <a:solidFill>
              <a:schemeClr val="accent2"/>
            </a:solidFill>
            <a:prstDash val="solid"/>
            <a:miter lim="800000"/>
          </a:ln>
          <a:effectLst/>
        </p:spPr>
        <p:style>
          <a:lnRef idx="3">
            <a:schemeClr val="lt1"/>
          </a:lnRef>
          <a:fillRef idx="1">
            <a:schemeClr val="accent2"/>
          </a:fillRef>
          <a:effectRef idx="1">
            <a:schemeClr val="accent2"/>
          </a:effectRef>
          <a:fontRef idx="minor">
            <a:schemeClr val="lt1"/>
          </a:fontRef>
        </p:style>
        <p:txBody>
          <a:bodyPr lIns="137160" tIns="182880" rIns="137160" bIns="91440"/>
          <a:lstStyle>
            <a:lvl1pPr marL="0" indent="0">
              <a:spcAft>
                <a:spcPts val="1000"/>
              </a:spcAft>
              <a:buNone/>
              <a:defRPr sz="1800"/>
            </a:lvl1pPr>
            <a:lvl2pPr>
              <a:buNone/>
              <a:defRPr sz="1200"/>
            </a:lvl2pPr>
            <a:lvl3pPr>
              <a:buNone/>
              <a:defRPr sz="1000"/>
            </a:lvl3pPr>
            <a:lvl4pPr>
              <a:buNone/>
              <a:defRPr sz="900"/>
            </a:lvl4pPr>
            <a:lvl5pPr>
              <a:buNone/>
              <a:defRPr sz="900"/>
            </a:lvl5pPr>
          </a:lstStyle>
          <a:p>
            <a:pPr lvl="0" eaLnBrk="1" latinLnBrk="0" hangingPunct="1"/>
            <a:r>
              <a:rPr kumimoji="0" lang="en-US"/>
              <a:t>Click to edit Master text styles</a:t>
            </a:r>
          </a:p>
        </p:txBody>
      </p:sp>
      <p:sp>
        <p:nvSpPr>
          <p:cNvPr id="9" name="Content Placeholder 8"/>
          <p:cNvSpPr>
            <a:spLocks noGrp="1"/>
          </p:cNvSpPr>
          <p:nvPr>
            <p:ph sz="quarter" idx="1"/>
          </p:nvPr>
        </p:nvSpPr>
        <p:spPr>
          <a:xfrm>
            <a:off x="2362200" y="1752600"/>
            <a:ext cx="6400800" cy="44196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3">
        <a:schemeClr val="bg2"/>
      </p:bgRef>
    </p:bg>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600200" y="5486400"/>
            <a:ext cx="7315200" cy="685800"/>
          </a:xfrm>
        </p:spPr>
        <p:txBody>
          <a:bodyPr/>
          <a:lstStyle>
            <a:lvl1pPr marL="0" indent="0">
              <a:buFontTx/>
              <a:buNone/>
              <a:defRPr sz="1700"/>
            </a:lvl1pPr>
            <a:lvl2pPr>
              <a:buFontTx/>
              <a:buNone/>
              <a:defRPr sz="1200"/>
            </a:lvl2pPr>
            <a:lvl3pPr>
              <a:buFontTx/>
              <a:buNone/>
              <a:defRPr sz="1000"/>
            </a:lvl3pPr>
            <a:lvl4pPr>
              <a:buFontTx/>
              <a:buNone/>
              <a:defRPr sz="900"/>
            </a:lvl4pPr>
            <a:lvl5pPr>
              <a:buFontTx/>
              <a:buNone/>
              <a:defRPr sz="900"/>
            </a:lvl5pPr>
          </a:lstStyle>
          <a:p>
            <a:pPr lvl="0" eaLnBrk="1" latinLnBrk="0" hangingPunct="1"/>
            <a:r>
              <a:rPr kumimoji="0" lang="en-US"/>
              <a:t>Click to edit Master text styles</a:t>
            </a:r>
          </a:p>
        </p:txBody>
      </p:sp>
      <p:sp>
        <p:nvSpPr>
          <p:cNvPr id="8" name="Rectangle 7"/>
          <p:cNvSpPr/>
          <p:nvPr/>
        </p:nvSpPr>
        <p:spPr bwMode="white">
          <a:xfrm>
            <a:off x="-9144" y="4572000"/>
            <a:ext cx="9144000" cy="88696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Rectangle 8"/>
          <p:cNvSpPr/>
          <p:nvPr/>
        </p:nvSpPr>
        <p:spPr>
          <a:xfrm>
            <a:off x="-9144" y="4663440"/>
            <a:ext cx="1463040" cy="71323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a:xfrm>
            <a:off x="1545336" y="4654296"/>
            <a:ext cx="7598664" cy="713232"/>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1600200" y="4648200"/>
            <a:ext cx="7315200" cy="685800"/>
          </a:xfrm>
        </p:spPr>
        <p:txBody>
          <a:bodyPr anchor="ctr"/>
          <a:lstStyle>
            <a:lvl1pPr algn="l">
              <a:buNone/>
              <a:defRPr sz="2800" b="0">
                <a:solidFill>
                  <a:srgbClr val="FFFFFF"/>
                </a:solidFill>
              </a:defRPr>
            </a:lvl1pPr>
          </a:lstStyle>
          <a:p>
            <a:r>
              <a:rPr kumimoji="0" lang="en-US"/>
              <a:t>Click to edit Master title style</a:t>
            </a:r>
          </a:p>
        </p:txBody>
      </p:sp>
      <p:sp>
        <p:nvSpPr>
          <p:cNvPr id="11" name="Rectangle 10"/>
          <p:cNvSpPr/>
          <p:nvPr/>
        </p:nvSpPr>
        <p:spPr bwMode="white">
          <a:xfrm>
            <a:off x="1447800" y="0"/>
            <a:ext cx="100584" cy="6867144"/>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Date Placeholder 11"/>
          <p:cNvSpPr>
            <a:spLocks noGrp="1"/>
          </p:cNvSpPr>
          <p:nvPr>
            <p:ph type="dt" sz="half" idx="10"/>
          </p:nvPr>
        </p:nvSpPr>
        <p:spPr>
          <a:xfrm>
            <a:off x="6248400" y="6248400"/>
            <a:ext cx="2667000" cy="365125"/>
          </a:xfrm>
        </p:spPr>
        <p:txBody>
          <a:bodyPr rtlCol="0"/>
          <a:lstStyle/>
          <a:p>
            <a:fld id="{B2B4108C-6F15-4D6F-950B-F60B0A652D9F}" type="datetimeFigureOut">
              <a:rPr lang="en-GB" smtClean="0"/>
              <a:pPr/>
              <a:t>17/11/2017</a:t>
            </a:fld>
            <a:endParaRPr lang="en-GB"/>
          </a:p>
        </p:txBody>
      </p:sp>
      <p:sp>
        <p:nvSpPr>
          <p:cNvPr id="13" name="Slide Number Placeholder 12"/>
          <p:cNvSpPr>
            <a:spLocks noGrp="1"/>
          </p:cNvSpPr>
          <p:nvPr>
            <p:ph type="sldNum" sz="quarter" idx="11"/>
          </p:nvPr>
        </p:nvSpPr>
        <p:spPr>
          <a:xfrm>
            <a:off x="0" y="4667249"/>
            <a:ext cx="1447800" cy="663578"/>
          </a:xfrm>
        </p:spPr>
        <p:txBody>
          <a:bodyPr rtlCol="0"/>
          <a:lstStyle>
            <a:lvl1pPr>
              <a:defRPr sz="2800"/>
            </a:lvl1pPr>
          </a:lstStyle>
          <a:p>
            <a:fld id="{8FF65B87-FEA5-4085-AE27-A12CC796C480}" type="slidenum">
              <a:rPr lang="en-GB" smtClean="0"/>
              <a:pPr/>
              <a:t>‹#›</a:t>
            </a:fld>
            <a:endParaRPr lang="en-GB"/>
          </a:p>
        </p:txBody>
      </p:sp>
      <p:sp>
        <p:nvSpPr>
          <p:cNvPr id="14" name="Footer Placeholder 13"/>
          <p:cNvSpPr>
            <a:spLocks noGrp="1"/>
          </p:cNvSpPr>
          <p:nvPr>
            <p:ph type="ftr" sz="quarter" idx="12"/>
          </p:nvPr>
        </p:nvSpPr>
        <p:spPr>
          <a:xfrm>
            <a:off x="1600200" y="6248206"/>
            <a:ext cx="4572000" cy="365125"/>
          </a:xfrm>
        </p:spPr>
        <p:txBody>
          <a:bodyPr rtlCol="0"/>
          <a:lstStyle/>
          <a:p>
            <a:endParaRPr lang="en-GB"/>
          </a:p>
        </p:txBody>
      </p:sp>
      <p:sp>
        <p:nvSpPr>
          <p:cNvPr id="3" name="Picture Placeholder 2"/>
          <p:cNvSpPr>
            <a:spLocks noGrp="1"/>
          </p:cNvSpPr>
          <p:nvPr>
            <p:ph type="pic" idx="1"/>
          </p:nvPr>
        </p:nvSpPr>
        <p:spPr>
          <a:xfrm>
            <a:off x="1560576" y="0"/>
            <a:ext cx="7583424" cy="4568952"/>
          </a:xfrm>
          <a:solidFill>
            <a:schemeClr val="accent1">
              <a:tint val="40000"/>
            </a:schemeClr>
          </a:solidFill>
          <a:ln>
            <a:noFill/>
          </a:ln>
        </p:spPr>
        <p:txBody>
          <a:bodyPr/>
          <a:lstStyle>
            <a:lvl1pPr marL="0" indent="0">
              <a:buNone/>
              <a:defRPr sz="3200"/>
            </a:lvl1pPr>
          </a:lstStyle>
          <a:p>
            <a:r>
              <a:rPr kumimoji="0" lang="en-US"/>
              <a:t>Click icon to add picture</a:t>
            </a:r>
            <a:endParaRPr kumimoji="0" lang="en-US" dirty="0"/>
          </a:p>
        </p:txBody>
      </p:sp>
    </p:spTree>
  </p:cSld>
  <p:clrMapOvr>
    <a:overrideClrMapping bg1="lt1" tx1="dk1" bg2="lt2" tx2="dk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609600" y="228600"/>
            <a:ext cx="8153400" cy="990600"/>
          </a:xfrm>
          <a:prstGeom prst="rect">
            <a:avLst/>
          </a:prstGeom>
        </p:spPr>
        <p:txBody>
          <a:bodyPr vert="horz" anchor="ctr">
            <a:normAutofit/>
          </a:bodyPr>
          <a:lstStyle/>
          <a:p>
            <a:r>
              <a:rPr kumimoji="0" lang="en-US"/>
              <a:t>Click to edit Master title style</a:t>
            </a:r>
          </a:p>
        </p:txBody>
      </p:sp>
      <p:sp>
        <p:nvSpPr>
          <p:cNvPr id="13" name="Text Placeholder 12"/>
          <p:cNvSpPr>
            <a:spLocks noGrp="1"/>
          </p:cNvSpPr>
          <p:nvPr>
            <p:ph type="body" idx="1"/>
          </p:nvPr>
        </p:nvSpPr>
        <p:spPr>
          <a:xfrm>
            <a:off x="612648" y="1600200"/>
            <a:ext cx="8153400" cy="4526280"/>
          </a:xfrm>
          <a:prstGeom prst="rect">
            <a:avLst/>
          </a:prstGeom>
        </p:spPr>
        <p:txBody>
          <a:bodyPr vert="horz">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sp>
        <p:nvSpPr>
          <p:cNvPr id="14" name="Date Placeholder 13"/>
          <p:cNvSpPr>
            <a:spLocks noGrp="1"/>
          </p:cNvSpPr>
          <p:nvPr>
            <p:ph type="dt" sz="half" idx="2"/>
          </p:nvPr>
        </p:nvSpPr>
        <p:spPr>
          <a:xfrm>
            <a:off x="6096000" y="6248400"/>
            <a:ext cx="2667000" cy="365125"/>
          </a:xfrm>
          <a:prstGeom prst="rect">
            <a:avLst/>
          </a:prstGeom>
        </p:spPr>
        <p:txBody>
          <a:bodyPr vert="horz" anchor="ctr" anchorCtr="0"/>
          <a:lstStyle>
            <a:lvl1pPr algn="l" eaLnBrk="1" latinLnBrk="0" hangingPunct="1">
              <a:defRPr kumimoji="0" sz="1400">
                <a:solidFill>
                  <a:schemeClr val="tx2"/>
                </a:solidFill>
              </a:defRPr>
            </a:lvl1pPr>
          </a:lstStyle>
          <a:p>
            <a:fld id="{B2B4108C-6F15-4D6F-950B-F60B0A652D9F}" type="datetimeFigureOut">
              <a:rPr lang="en-GB" smtClean="0"/>
              <a:pPr/>
              <a:t>17/11/2017</a:t>
            </a:fld>
            <a:endParaRPr lang="en-GB"/>
          </a:p>
        </p:txBody>
      </p:sp>
      <p:sp>
        <p:nvSpPr>
          <p:cNvPr id="3" name="Footer Placeholder 2"/>
          <p:cNvSpPr>
            <a:spLocks noGrp="1"/>
          </p:cNvSpPr>
          <p:nvPr>
            <p:ph type="ftr" sz="quarter" idx="3"/>
          </p:nvPr>
        </p:nvSpPr>
        <p:spPr>
          <a:xfrm>
            <a:off x="609600" y="6248206"/>
            <a:ext cx="5421083" cy="365125"/>
          </a:xfrm>
          <a:prstGeom prst="rect">
            <a:avLst/>
          </a:prstGeom>
        </p:spPr>
        <p:txBody>
          <a:bodyPr vert="horz" anchor="ctr"/>
          <a:lstStyle>
            <a:lvl1pPr algn="r" eaLnBrk="1" latinLnBrk="0" hangingPunct="1">
              <a:defRPr kumimoji="0" sz="1400">
                <a:solidFill>
                  <a:schemeClr val="tx2"/>
                </a:solidFill>
              </a:defRPr>
            </a:lvl1pPr>
          </a:lstStyle>
          <a:p>
            <a:endParaRPr lang="en-GB"/>
          </a:p>
        </p:txBody>
      </p:sp>
      <p:sp>
        <p:nvSpPr>
          <p:cNvPr id="7" name="Rectangle 6"/>
          <p:cNvSpPr/>
          <p:nvPr/>
        </p:nvSpPr>
        <p:spPr bwMode="white">
          <a:xfrm>
            <a:off x="0" y="1234440"/>
            <a:ext cx="9144000" cy="32004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Rectangle 7"/>
          <p:cNvSpPr/>
          <p:nvPr/>
        </p:nvSpPr>
        <p:spPr>
          <a:xfrm>
            <a:off x="0" y="1280160"/>
            <a:ext cx="533400" cy="228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Rectangle 8"/>
          <p:cNvSpPr/>
          <p:nvPr/>
        </p:nvSpPr>
        <p:spPr>
          <a:xfrm>
            <a:off x="590550" y="1280160"/>
            <a:ext cx="8553450" cy="228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3" name="Slide Number Placeholder 22"/>
          <p:cNvSpPr>
            <a:spLocks noGrp="1"/>
          </p:cNvSpPr>
          <p:nvPr>
            <p:ph type="sldNum" sz="quarter" idx="4"/>
          </p:nvPr>
        </p:nvSpPr>
        <p:spPr>
          <a:xfrm>
            <a:off x="0" y="1272222"/>
            <a:ext cx="533400" cy="244476"/>
          </a:xfrm>
          <a:prstGeom prst="rect">
            <a:avLst/>
          </a:prstGeom>
        </p:spPr>
        <p:txBody>
          <a:bodyPr vert="horz" anchor="ctr" anchorCtr="0">
            <a:normAutofit/>
          </a:bodyPr>
          <a:lstStyle>
            <a:lvl1pPr algn="ctr" eaLnBrk="1" latinLnBrk="0" hangingPunct="1">
              <a:defRPr kumimoji="0" sz="1400" b="1">
                <a:solidFill>
                  <a:srgbClr val="FFFFFF"/>
                </a:solidFill>
              </a:defRPr>
            </a:lvl1pPr>
          </a:lstStyle>
          <a:p>
            <a:fld id="{8FF65B87-FEA5-4085-AE27-A12CC796C480}" type="slidenum">
              <a:rPr lang="en-GB" smtClean="0"/>
              <a:pPr/>
              <a:t>‹#›</a:t>
            </a:fld>
            <a:endParaRPr lang="en-GB"/>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4400" kern="1200">
          <a:solidFill>
            <a:schemeClr val="tx2"/>
          </a:solidFill>
          <a:latin typeface="+mj-lt"/>
          <a:ea typeface="+mj-ea"/>
          <a:cs typeface="+mj-cs"/>
        </a:defRPr>
      </a:lvl1pPr>
    </p:titleStyle>
    <p:bodyStyle>
      <a:lvl1pPr marL="320040" indent="-320040" algn="l" rtl="0" eaLnBrk="1" latinLnBrk="0" hangingPunct="1">
        <a:spcBef>
          <a:spcPts val="700"/>
        </a:spcBef>
        <a:buClr>
          <a:schemeClr val="accent2"/>
        </a:buClr>
        <a:buSzPct val="60000"/>
        <a:buFont typeface="Wingdings"/>
        <a:buChar char=""/>
        <a:defRPr kumimoji="0" sz="2900" kern="1200">
          <a:solidFill>
            <a:schemeClr val="tx1"/>
          </a:solidFill>
          <a:latin typeface="+mn-lt"/>
          <a:ea typeface="+mn-ea"/>
          <a:cs typeface="+mn-cs"/>
        </a:defRPr>
      </a:lvl1pPr>
      <a:lvl2pPr marL="640080" indent="-274320" algn="l" rtl="0" eaLnBrk="1" latinLnBrk="0" hangingPunct="1">
        <a:spcBef>
          <a:spcPts val="550"/>
        </a:spcBef>
        <a:buClr>
          <a:schemeClr val="accent1"/>
        </a:buClr>
        <a:buSzPct val="70000"/>
        <a:buFont typeface="Wingdings 2"/>
        <a:buChar char=""/>
        <a:defRPr kumimoji="0" sz="2600" kern="1200">
          <a:solidFill>
            <a:schemeClr val="tx1"/>
          </a:solidFill>
          <a:latin typeface="+mn-lt"/>
          <a:ea typeface="+mn-ea"/>
          <a:cs typeface="+mn-cs"/>
        </a:defRPr>
      </a:lvl2pPr>
      <a:lvl3pPr marL="914400" indent="-228600" algn="l" rtl="0" eaLnBrk="1" latinLnBrk="0" hangingPunct="1">
        <a:spcBef>
          <a:spcPts val="500"/>
        </a:spcBef>
        <a:buClr>
          <a:schemeClr val="accent2"/>
        </a:buClr>
        <a:buSzPct val="75000"/>
        <a:buFont typeface="Wingdings"/>
        <a:buChar char=""/>
        <a:defRPr kumimoji="0" sz="2300" kern="1200">
          <a:solidFill>
            <a:schemeClr val="tx1"/>
          </a:solidFill>
          <a:latin typeface="+mn-lt"/>
          <a:ea typeface="+mn-ea"/>
          <a:cs typeface="+mn-cs"/>
        </a:defRPr>
      </a:lvl3pPr>
      <a:lvl4pPr marL="1371600" indent="-228600" algn="l" rtl="0" eaLnBrk="1" latinLnBrk="0" hangingPunct="1">
        <a:spcBef>
          <a:spcPts val="400"/>
        </a:spcBef>
        <a:buClr>
          <a:schemeClr val="accent3"/>
        </a:buClr>
        <a:buSzPct val="75000"/>
        <a:buFont typeface="Wingdings"/>
        <a:buChar char=""/>
        <a:defRPr kumimoji="0" sz="2000" kern="1200">
          <a:solidFill>
            <a:schemeClr val="tx1"/>
          </a:solidFill>
          <a:latin typeface="+mn-lt"/>
          <a:ea typeface="+mn-ea"/>
          <a:cs typeface="+mn-cs"/>
        </a:defRPr>
      </a:lvl4pPr>
      <a:lvl5pPr marL="1828800" indent="-228600" algn="l" rtl="0" eaLnBrk="1" latinLnBrk="0" hangingPunct="1">
        <a:spcBef>
          <a:spcPts val="400"/>
        </a:spcBef>
        <a:buClr>
          <a:schemeClr val="accent4"/>
        </a:buClr>
        <a:buSzPct val="65000"/>
        <a:buFont typeface="Wingdings"/>
        <a:buChar char=""/>
        <a:defRPr kumimoji="0" sz="20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Layout" Target="../slideLayouts/slideLayout2.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jpeg"/></Relationships>
</file>

<file path=ppt/slides/_rels/slide9.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image" Target="../media/image12.jpeg"/><Relationship Id="rId7" Type="http://schemas.openxmlformats.org/officeDocument/2006/relationships/image" Target="../media/image16.png"/><Relationship Id="rId2" Type="http://schemas.openxmlformats.org/officeDocument/2006/relationships/image" Target="../media/image11.png"/><Relationship Id="rId1" Type="http://schemas.openxmlformats.org/officeDocument/2006/relationships/slideLayout" Target="../slideLayouts/slideLayout2.xml"/><Relationship Id="rId6" Type="http://schemas.openxmlformats.org/officeDocument/2006/relationships/image" Target="../media/image15.png"/><Relationship Id="rId5" Type="http://schemas.openxmlformats.org/officeDocument/2006/relationships/image" Target="../media/image14.jpeg"/><Relationship Id="rId10" Type="http://schemas.openxmlformats.org/officeDocument/2006/relationships/image" Target="../media/image19.png"/><Relationship Id="rId4" Type="http://schemas.openxmlformats.org/officeDocument/2006/relationships/image" Target="../media/image13.png"/><Relationship Id="rId9" Type="http://schemas.openxmlformats.org/officeDocument/2006/relationships/image" Target="../media/image1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39552" y="3717032"/>
            <a:ext cx="6931496" cy="1828800"/>
          </a:xfrm>
        </p:spPr>
        <p:txBody>
          <a:bodyPr>
            <a:normAutofit/>
          </a:bodyPr>
          <a:lstStyle/>
          <a:p>
            <a:r>
              <a:rPr lang="en-GB" sz="4800" cap="none" dirty="0"/>
              <a:t>Virtual Storage</a:t>
            </a:r>
          </a:p>
        </p:txBody>
      </p:sp>
      <p:sp>
        <p:nvSpPr>
          <p:cNvPr id="3" name="Subtitle 2"/>
          <p:cNvSpPr>
            <a:spLocks noGrp="1"/>
          </p:cNvSpPr>
          <p:nvPr>
            <p:ph type="subTitle" idx="1"/>
          </p:nvPr>
        </p:nvSpPr>
        <p:spPr/>
        <p:txBody>
          <a:bodyPr/>
          <a:lstStyle/>
          <a:p>
            <a:r>
              <a:rPr lang="en-GB" sz="2800" dirty="0"/>
              <a:t>A Level Computer Science – Unit 1 </a:t>
            </a:r>
            <a:endParaRPr lang="en-GB"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Activity </a:t>
            </a:r>
          </a:p>
        </p:txBody>
      </p:sp>
      <p:sp>
        <p:nvSpPr>
          <p:cNvPr id="32" name="TextBox 2"/>
          <p:cNvSpPr txBox="1"/>
          <p:nvPr/>
        </p:nvSpPr>
        <p:spPr>
          <a:xfrm>
            <a:off x="612648" y="1997839"/>
            <a:ext cx="7991800" cy="3693319"/>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342900" indent="-342900">
              <a:buAutoNum type="arabicPeriod"/>
            </a:pPr>
            <a:r>
              <a:rPr lang="en-GB" dirty="0"/>
              <a:t>A school is considering how it might approach file storage for staff and students differently.  The problem is that students want to be able to access and continue their work from home, and on mobile/tablet devices.  The school have been advising on using memory sticks and portable hard drives.</a:t>
            </a:r>
            <a:br>
              <a:rPr lang="en-GB" dirty="0"/>
            </a:br>
            <a:r>
              <a:rPr lang="en-GB" dirty="0"/>
              <a:t/>
            </a:r>
            <a:br>
              <a:rPr lang="en-GB" dirty="0"/>
            </a:br>
            <a:r>
              <a:rPr lang="en-GB" dirty="0"/>
              <a:t>One solution is to invest in virtual storage, but there are so many providers, who do you choose?</a:t>
            </a:r>
            <a:br>
              <a:rPr lang="en-GB" dirty="0"/>
            </a:br>
            <a:r>
              <a:rPr lang="en-GB" dirty="0"/>
              <a:t/>
            </a:r>
            <a:br>
              <a:rPr lang="en-GB" dirty="0"/>
            </a:br>
            <a:r>
              <a:rPr lang="en-GB" dirty="0"/>
              <a:t>Dropbox, OneDrive, </a:t>
            </a:r>
            <a:r>
              <a:rPr lang="en-GB" dirty="0" err="1"/>
              <a:t>GoogleDrive</a:t>
            </a:r>
            <a:r>
              <a:rPr lang="en-GB" dirty="0"/>
              <a:t>, iCloud, </a:t>
            </a:r>
            <a:r>
              <a:rPr lang="en-GB" dirty="0" err="1"/>
              <a:t>FrogDrive</a:t>
            </a:r>
            <a:r>
              <a:rPr lang="en-GB" dirty="0"/>
              <a:t>, Remote Desktop…</a:t>
            </a:r>
            <a:br>
              <a:rPr lang="en-GB" dirty="0"/>
            </a:br>
            <a:r>
              <a:rPr lang="en-GB" dirty="0"/>
              <a:t/>
            </a:r>
            <a:br>
              <a:rPr lang="en-GB" dirty="0"/>
            </a:br>
            <a:r>
              <a:rPr lang="en-GB" dirty="0"/>
              <a:t>Evaluate the different options for the school thinking about file types &amp; compatible applications software, cost, convenience, backup and administration.  What would your advice be?</a:t>
            </a:r>
          </a:p>
        </p:txBody>
      </p:sp>
    </p:spTree>
    <p:extLst>
      <p:ext uri="{BB962C8B-B14F-4D97-AF65-F5344CB8AC3E}">
        <p14:creationId xmlns:p14="http://schemas.microsoft.com/office/powerpoint/2010/main" val="378855627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Virtual </a:t>
            </a:r>
            <a:r>
              <a:rPr lang="en-GB" dirty="0" smtClean="0"/>
              <a:t>Memory </a:t>
            </a:r>
            <a:endParaRPr lang="en-GB" dirty="0"/>
          </a:p>
        </p:txBody>
      </p:sp>
      <p:sp>
        <p:nvSpPr>
          <p:cNvPr id="3" name="TextBox 2"/>
          <p:cNvSpPr txBox="1"/>
          <p:nvPr/>
        </p:nvSpPr>
        <p:spPr>
          <a:xfrm>
            <a:off x="837464" y="1844824"/>
            <a:ext cx="7703768" cy="4154984"/>
          </a:xfrm>
          <a:prstGeom prst="rect">
            <a:avLst/>
          </a:prstGeom>
          <a:noFill/>
        </p:spPr>
        <p:txBody>
          <a:bodyPr wrap="square" rtlCol="0">
            <a:spAutoFit/>
          </a:bodyPr>
          <a:lstStyle/>
          <a:p>
            <a:r>
              <a:rPr lang="en-GB" sz="2400" dirty="0"/>
              <a:t>In some cases, the computer's RAM may not be large enough to store all these programs simultaneously, so the hard disk is used as an extension of memory - called</a:t>
            </a:r>
            <a:r>
              <a:rPr lang="en-GB" sz="2400" dirty="0">
                <a:solidFill>
                  <a:srgbClr val="00B0F0"/>
                </a:solidFill>
              </a:rPr>
              <a:t> </a:t>
            </a:r>
            <a:r>
              <a:rPr lang="en-GB" sz="2400" b="1" dirty="0">
                <a:solidFill>
                  <a:srgbClr val="00B0F0"/>
                </a:solidFill>
              </a:rPr>
              <a:t>virtual </a:t>
            </a:r>
            <a:r>
              <a:rPr lang="en-GB" sz="2400" dirty="0"/>
              <a:t>memory. </a:t>
            </a:r>
          </a:p>
          <a:p>
            <a:endParaRPr lang="en-GB" sz="2400" dirty="0"/>
          </a:p>
          <a:p>
            <a:r>
              <a:rPr lang="en-GB" sz="2400" dirty="0"/>
              <a:t>MS Word may be open on your desktop but if you are not actually using it at a particular time, the operating system may copy the Word software and data to hard disk to free up RAM for the browser software, the VB compiler or whatever you as the user have requested. When you switch back to Word, the operating system will reload it into memory</a:t>
            </a:r>
            <a:r>
              <a:rPr lang="en-GB" dirty="0"/>
              <a:t>.</a:t>
            </a:r>
          </a:p>
        </p:txBody>
      </p:sp>
    </p:spTree>
    <p:extLst>
      <p:ext uri="{BB962C8B-B14F-4D97-AF65-F5344CB8AC3E}">
        <p14:creationId xmlns:p14="http://schemas.microsoft.com/office/powerpoint/2010/main" val="50673037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Virtual Storage</a:t>
            </a:r>
            <a:endParaRPr lang="en-GB" dirty="0"/>
          </a:p>
        </p:txBody>
      </p:sp>
      <p:sp>
        <p:nvSpPr>
          <p:cNvPr id="3" name="Content Placeholder 2"/>
          <p:cNvSpPr>
            <a:spLocks noGrp="1"/>
          </p:cNvSpPr>
          <p:nvPr>
            <p:ph sz="quarter" idx="1"/>
          </p:nvPr>
        </p:nvSpPr>
        <p:spPr/>
        <p:txBody>
          <a:bodyPr>
            <a:normAutofit/>
          </a:bodyPr>
          <a:lstStyle/>
          <a:p>
            <a:pPr marL="0" indent="0">
              <a:buNone/>
            </a:pPr>
            <a:r>
              <a:rPr lang="en-GB" dirty="0"/>
              <a:t>M</a:t>
            </a:r>
            <a:r>
              <a:rPr lang="en-GB" dirty="0" smtClean="0"/>
              <a:t>emory </a:t>
            </a:r>
            <a:r>
              <a:rPr lang="en-GB" dirty="0"/>
              <a:t>that appears to exist as main storage although most of it is supported by data held in secondary storage, transfer between the two being made automatically as </a:t>
            </a:r>
            <a:r>
              <a:rPr lang="en-GB" dirty="0" smtClean="0"/>
              <a:t>required.</a:t>
            </a:r>
          </a:p>
          <a:p>
            <a:pPr marL="0" indent="0">
              <a:buNone/>
            </a:pPr>
            <a:endParaRPr lang="en-GB" dirty="0"/>
          </a:p>
          <a:p>
            <a:pPr marL="0" indent="0">
              <a:buNone/>
            </a:pPr>
            <a:r>
              <a:rPr lang="en-GB" dirty="0"/>
              <a:t>T</a:t>
            </a:r>
            <a:r>
              <a:rPr lang="en-GB" dirty="0" smtClean="0"/>
              <a:t>he </a:t>
            </a:r>
            <a:r>
              <a:rPr lang="en-GB" dirty="0"/>
              <a:t>pooling of physical </a:t>
            </a:r>
            <a:r>
              <a:rPr lang="en-GB" b="1" dirty="0"/>
              <a:t>storage</a:t>
            </a:r>
            <a:r>
              <a:rPr lang="en-GB" dirty="0"/>
              <a:t> from multiple network </a:t>
            </a:r>
            <a:r>
              <a:rPr lang="en-GB" b="1" dirty="0"/>
              <a:t>storage</a:t>
            </a:r>
            <a:r>
              <a:rPr lang="en-GB" dirty="0"/>
              <a:t> devices into what appears to be a single </a:t>
            </a:r>
            <a:r>
              <a:rPr lang="en-GB" b="1" dirty="0"/>
              <a:t>storage</a:t>
            </a:r>
            <a:r>
              <a:rPr lang="en-GB" dirty="0"/>
              <a:t> device that is managed from a central </a:t>
            </a:r>
            <a:r>
              <a:rPr lang="en-GB" dirty="0" smtClean="0"/>
              <a:t>console.</a:t>
            </a:r>
            <a:endParaRPr lang="en-GB" dirty="0"/>
          </a:p>
        </p:txBody>
      </p:sp>
    </p:spTree>
    <p:extLst>
      <p:ext uri="{BB962C8B-B14F-4D97-AF65-F5344CB8AC3E}">
        <p14:creationId xmlns:p14="http://schemas.microsoft.com/office/powerpoint/2010/main" val="269724853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Virtual Storage</a:t>
            </a:r>
            <a:endParaRPr lang="en-GB" dirty="0"/>
          </a:p>
        </p:txBody>
      </p:sp>
      <p:sp>
        <p:nvSpPr>
          <p:cNvPr id="3" name="Content Placeholder 2"/>
          <p:cNvSpPr>
            <a:spLocks noGrp="1"/>
          </p:cNvSpPr>
          <p:nvPr>
            <p:ph sz="quarter" idx="1"/>
          </p:nvPr>
        </p:nvSpPr>
        <p:spPr/>
        <p:txBody>
          <a:bodyPr>
            <a:normAutofit fontScale="92500" lnSpcReduction="10000"/>
          </a:bodyPr>
          <a:lstStyle/>
          <a:p>
            <a:pPr marL="0" indent="0">
              <a:buNone/>
            </a:pPr>
            <a:r>
              <a:rPr lang="en-GB" b="1" dirty="0"/>
              <a:t>How We Store Files</a:t>
            </a:r>
          </a:p>
          <a:p>
            <a:r>
              <a:rPr lang="en-GB" dirty="0"/>
              <a:t>We used to store files on paper in a safe place, say a filing cabinet. Now most people have files saved in digital form on a computer. But even computer storage has its limits, and what if the computer is damaged? How else can we store files? Virtual storage is a very common answer.</a:t>
            </a:r>
          </a:p>
          <a:p>
            <a:r>
              <a:rPr lang="en-GB" dirty="0"/>
              <a:t>This whole business of cloud computing or virtual storage can be confusing - where are your files exactly when you save them to the cloud and how do they get there?</a:t>
            </a:r>
          </a:p>
          <a:p>
            <a:endParaRPr lang="en-GB" dirty="0"/>
          </a:p>
        </p:txBody>
      </p:sp>
    </p:spTree>
    <p:extLst>
      <p:ext uri="{BB962C8B-B14F-4D97-AF65-F5344CB8AC3E}">
        <p14:creationId xmlns:p14="http://schemas.microsoft.com/office/powerpoint/2010/main" val="55681963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Virtual Storage</a:t>
            </a:r>
            <a:endParaRPr lang="en-GB" dirty="0"/>
          </a:p>
        </p:txBody>
      </p:sp>
      <p:sp>
        <p:nvSpPr>
          <p:cNvPr id="3" name="Content Placeholder 2"/>
          <p:cNvSpPr>
            <a:spLocks noGrp="1"/>
          </p:cNvSpPr>
          <p:nvPr>
            <p:ph sz="quarter" idx="1"/>
          </p:nvPr>
        </p:nvSpPr>
        <p:spPr/>
        <p:txBody>
          <a:bodyPr>
            <a:normAutofit/>
          </a:bodyPr>
          <a:lstStyle/>
          <a:p>
            <a:pPr marL="0" indent="0">
              <a:buNone/>
            </a:pPr>
            <a:r>
              <a:rPr lang="en-GB" b="1" dirty="0"/>
              <a:t>Why Use Virtual Storage?</a:t>
            </a:r>
          </a:p>
          <a:p>
            <a:r>
              <a:rPr lang="en-GB" dirty="0"/>
              <a:t>Virtual storage began as a way to increase storage capacity for </a:t>
            </a:r>
            <a:r>
              <a:rPr lang="en-GB" dirty="0" smtClean="0"/>
              <a:t>businesses and schools.</a:t>
            </a:r>
            <a:endParaRPr lang="en-GB" dirty="0"/>
          </a:p>
          <a:p>
            <a:r>
              <a:rPr lang="en-GB" dirty="0"/>
              <a:t>Let's say a business has three workers who have their own work computers. Each of those computers has a finite amount of storage capability. What if each worker, while having the same amount of storage capacity, used a different amount of storage space for the things they do most often?</a:t>
            </a:r>
          </a:p>
          <a:p>
            <a:endParaRPr lang="en-GB" dirty="0"/>
          </a:p>
        </p:txBody>
      </p:sp>
    </p:spTree>
    <p:extLst>
      <p:ext uri="{BB962C8B-B14F-4D97-AF65-F5344CB8AC3E}">
        <p14:creationId xmlns:p14="http://schemas.microsoft.com/office/powerpoint/2010/main" val="281064442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Virtual Storage</a:t>
            </a:r>
            <a:endParaRPr lang="en-GB" dirty="0"/>
          </a:p>
        </p:txBody>
      </p:sp>
      <p:sp>
        <p:nvSpPr>
          <p:cNvPr id="3" name="Content Placeholder 2"/>
          <p:cNvSpPr>
            <a:spLocks noGrp="1"/>
          </p:cNvSpPr>
          <p:nvPr>
            <p:ph sz="quarter" idx="1"/>
          </p:nvPr>
        </p:nvSpPr>
        <p:spPr>
          <a:xfrm>
            <a:off x="612648" y="1600200"/>
            <a:ext cx="8153400" cy="748680"/>
          </a:xfrm>
        </p:spPr>
        <p:txBody>
          <a:bodyPr>
            <a:normAutofit/>
          </a:bodyPr>
          <a:lstStyle/>
          <a:p>
            <a:pPr marL="0" indent="0">
              <a:buNone/>
            </a:pPr>
            <a:r>
              <a:rPr lang="en-GB" b="1" dirty="0" smtClean="0"/>
              <a:t>Cloud Computing </a:t>
            </a:r>
            <a:endParaRPr lang="en-GB" dirty="0"/>
          </a:p>
          <a:p>
            <a:endParaRPr lang="en-GB" dirty="0"/>
          </a:p>
        </p:txBody>
      </p:sp>
      <p:pic>
        <p:nvPicPr>
          <p:cNvPr id="1026" name="Picture 2" descr="Cloud Computi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2648" y="2636912"/>
            <a:ext cx="7855413" cy="345638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1506441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Virtual Storage</a:t>
            </a:r>
            <a:endParaRPr lang="en-GB" dirty="0"/>
          </a:p>
        </p:txBody>
      </p:sp>
      <p:sp>
        <p:nvSpPr>
          <p:cNvPr id="3" name="Content Placeholder 2"/>
          <p:cNvSpPr>
            <a:spLocks noGrp="1"/>
          </p:cNvSpPr>
          <p:nvPr>
            <p:ph sz="quarter" idx="1"/>
          </p:nvPr>
        </p:nvSpPr>
        <p:spPr>
          <a:xfrm>
            <a:off x="612648" y="1600200"/>
            <a:ext cx="5975576" cy="4853136"/>
          </a:xfrm>
        </p:spPr>
        <p:txBody>
          <a:bodyPr>
            <a:normAutofit/>
          </a:bodyPr>
          <a:lstStyle/>
          <a:p>
            <a:pPr marL="0" indent="0">
              <a:buNone/>
            </a:pPr>
            <a:r>
              <a:rPr lang="en-GB" b="1" dirty="0"/>
              <a:t>Separate Work Stations</a:t>
            </a:r>
          </a:p>
          <a:p>
            <a:pPr marL="0" indent="0">
              <a:buNone/>
            </a:pPr>
            <a:r>
              <a:rPr lang="en-GB" sz="2000" b="1" dirty="0"/>
              <a:t>Worker 1 </a:t>
            </a:r>
            <a:r>
              <a:rPr lang="en-GB" sz="2000" dirty="0"/>
              <a:t>uses large applications and files and so uses almost all of the storage space on his/her computer. S/he is constantly looking for more space and has to store some things on portable storage devices such as CDs and USB sticks.</a:t>
            </a:r>
          </a:p>
          <a:p>
            <a:pPr marL="0" indent="0">
              <a:buNone/>
            </a:pPr>
            <a:r>
              <a:rPr lang="en-GB" sz="2000" b="1" dirty="0"/>
              <a:t>Worker 2 </a:t>
            </a:r>
            <a:r>
              <a:rPr lang="en-GB" sz="2000" dirty="0"/>
              <a:t>uses hardly any storage at all so the storage space on his/her computer is untouched and basically a waste. It would make sense for Worker 1 to be able to use the leftovers from Worker 2.</a:t>
            </a:r>
          </a:p>
          <a:p>
            <a:pPr marL="0" indent="0">
              <a:buNone/>
            </a:pPr>
            <a:r>
              <a:rPr lang="en-GB" sz="2000" b="1" dirty="0"/>
              <a:t>Worker 3 </a:t>
            </a:r>
            <a:r>
              <a:rPr lang="en-GB" sz="2000" dirty="0"/>
              <a:t>uses about half of the storage space available on his/her computer. Worker 1 should be able to use that extra space.</a:t>
            </a:r>
          </a:p>
        </p:txBody>
      </p:sp>
      <p:pic>
        <p:nvPicPr>
          <p:cNvPr id="2052" name="Picture 4" descr="Separate Work Station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83885" y="1988840"/>
            <a:ext cx="2301392" cy="3240360"/>
          </a:xfrm>
          <a:prstGeom prst="rect">
            <a:avLst/>
          </a:prstGeom>
          <a:noFill/>
          <a:extLst>
            <a:ext uri="{909E8E84-426E-40DD-AFC4-6F175D3DCCD1}">
              <a14:hiddenFill xmlns:a14="http://schemas.microsoft.com/office/drawing/2010/main">
                <a:solidFill>
                  <a:srgbClr val="FFFFFF"/>
                </a:solidFill>
              </a14:hiddenFill>
            </a:ext>
          </a:extLst>
        </p:spPr>
      </p:pic>
      <p:pic>
        <p:nvPicPr>
          <p:cNvPr id="2049" name="Picture 1" descr="Separate Work Station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190625" cy="1676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7596036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Virtual Storage</a:t>
            </a:r>
            <a:endParaRPr lang="en-GB" dirty="0"/>
          </a:p>
        </p:txBody>
      </p:sp>
      <p:sp>
        <p:nvSpPr>
          <p:cNvPr id="3" name="Content Placeholder 2"/>
          <p:cNvSpPr>
            <a:spLocks noGrp="1"/>
          </p:cNvSpPr>
          <p:nvPr>
            <p:ph sz="quarter" idx="1"/>
          </p:nvPr>
        </p:nvSpPr>
        <p:spPr>
          <a:xfrm>
            <a:off x="612648" y="1600200"/>
            <a:ext cx="8153400" cy="4853136"/>
          </a:xfrm>
        </p:spPr>
        <p:txBody>
          <a:bodyPr>
            <a:noAutofit/>
          </a:bodyPr>
          <a:lstStyle/>
          <a:p>
            <a:pPr marL="0" indent="0">
              <a:buNone/>
            </a:pPr>
            <a:r>
              <a:rPr lang="en-GB" sz="1800" dirty="0"/>
              <a:t>Making all available storage capacity available to every user is what virtual storage is all about: using and accessing storage that is not limited to an individual computer.</a:t>
            </a:r>
          </a:p>
          <a:p>
            <a:pPr marL="0" indent="0">
              <a:buNone/>
            </a:pPr>
            <a:r>
              <a:rPr lang="en-GB" sz="1800" dirty="0" smtClean="0"/>
              <a:t>Virtual </a:t>
            </a:r>
            <a:r>
              <a:rPr lang="en-GB" sz="1800" dirty="0"/>
              <a:t>storage can ease frustration like that of Worker 1, but it can also save the company money. Instead of investing in more storage for each computer individually or paying for more portable storage media, the company can purchase a separate storage area that all three workers can access. The company saves money in the long run while increasing productivity.</a:t>
            </a:r>
            <a:endParaRPr lang="en-GB" sz="1200" dirty="0"/>
          </a:p>
        </p:txBody>
      </p:sp>
      <p:pic>
        <p:nvPicPr>
          <p:cNvPr id="3076" name="Picture 4" descr="Shared storag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79712" y="3999059"/>
            <a:ext cx="4392488" cy="22899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7193429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Starter</a:t>
            </a:r>
          </a:p>
        </p:txBody>
      </p:sp>
      <p:sp>
        <p:nvSpPr>
          <p:cNvPr id="5" name="TextBox 4"/>
          <p:cNvSpPr txBox="1"/>
          <p:nvPr/>
        </p:nvSpPr>
        <p:spPr>
          <a:xfrm>
            <a:off x="590762" y="1772816"/>
            <a:ext cx="8064823" cy="923330"/>
          </a:xfrm>
          <a:prstGeom prst="rect">
            <a:avLst/>
          </a:prstGeom>
          <a:noFill/>
        </p:spPr>
        <p:txBody>
          <a:bodyPr wrap="square" rtlCol="0">
            <a:spAutoFit/>
          </a:bodyPr>
          <a:lstStyle/>
          <a:p>
            <a:pPr marL="342900" indent="-342900">
              <a:buAutoNum type="arabicPeriod"/>
            </a:pPr>
            <a:r>
              <a:rPr lang="en-GB" dirty="0"/>
              <a:t>Explain to what extent virtual storage can be considered a form of abstraction.</a:t>
            </a:r>
          </a:p>
          <a:p>
            <a:pPr marL="342900" indent="-342900">
              <a:buAutoNum type="arabicPeriod"/>
            </a:pPr>
            <a:r>
              <a:rPr lang="en-GB" dirty="0"/>
              <a:t>Do this with the aid of the images below and single paragraph explanations.  Be prepared to share your answer.</a:t>
            </a:r>
          </a:p>
        </p:txBody>
      </p:sp>
      <p:pic>
        <p:nvPicPr>
          <p:cNvPr id="6" name="Picture 5"/>
          <p:cNvPicPr>
            <a:picLocks noChangeAspect="1"/>
          </p:cNvPicPr>
          <p:nvPr/>
        </p:nvPicPr>
        <p:blipFill rotWithShape="1">
          <a:blip r:embed="rId2" cstate="print">
            <a:extLst>
              <a:ext uri="{28A0092B-C50C-407E-A947-70E740481C1C}">
                <a14:useLocalDpi xmlns:a14="http://schemas.microsoft.com/office/drawing/2010/main" val="0"/>
              </a:ext>
            </a:extLst>
          </a:blip>
          <a:srcRect l="5874" t="4721" r="6598" b="22019"/>
          <a:stretch/>
        </p:blipFill>
        <p:spPr>
          <a:xfrm>
            <a:off x="1394277" y="4523034"/>
            <a:ext cx="1294811" cy="770466"/>
          </a:xfrm>
          <a:prstGeom prst="rect">
            <a:avLst/>
          </a:prstGeom>
        </p:spPr>
      </p:pic>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336300" y="4590629"/>
            <a:ext cx="1072658" cy="848070"/>
          </a:xfrm>
          <a:prstGeom prst="rect">
            <a:avLst/>
          </a:prstGeom>
        </p:spPr>
      </p:pic>
      <p:pic>
        <p:nvPicPr>
          <p:cNvPr id="8" name="Picture 7"/>
          <p:cNvPicPr>
            <a:picLocks noChangeAspect="1"/>
          </p:cNvPicPr>
          <p:nvPr/>
        </p:nvPicPr>
        <p:blipFill rotWithShape="1">
          <a:blip r:embed="rId4" cstate="print">
            <a:extLst>
              <a:ext uri="{28A0092B-C50C-407E-A947-70E740481C1C}">
                <a14:useLocalDpi xmlns:a14="http://schemas.microsoft.com/office/drawing/2010/main" val="0"/>
              </a:ext>
            </a:extLst>
          </a:blip>
          <a:srcRect l="3280" t="17701" r="51524" b="8011"/>
          <a:stretch/>
        </p:blipFill>
        <p:spPr>
          <a:xfrm rot="442805">
            <a:off x="379721" y="3158372"/>
            <a:ext cx="855343" cy="1105220"/>
          </a:xfrm>
          <a:prstGeom prst="rect">
            <a:avLst/>
          </a:prstGeom>
        </p:spPr>
      </p:pic>
      <p:pic>
        <p:nvPicPr>
          <p:cNvPr id="9" name="Picture 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228184" y="3042741"/>
            <a:ext cx="940043" cy="1083733"/>
          </a:xfrm>
          <a:prstGeom prst="rect">
            <a:avLst/>
          </a:prstGeom>
        </p:spPr>
      </p:pic>
      <p:grpSp>
        <p:nvGrpSpPr>
          <p:cNvPr id="10" name="Group 9"/>
          <p:cNvGrpSpPr/>
          <p:nvPr/>
        </p:nvGrpSpPr>
        <p:grpSpPr>
          <a:xfrm>
            <a:off x="3203848" y="3010117"/>
            <a:ext cx="2322881" cy="2777069"/>
            <a:chOff x="3239493" y="2436437"/>
            <a:chExt cx="3186717" cy="3809810"/>
          </a:xfrm>
        </p:grpSpPr>
        <p:pic>
          <p:nvPicPr>
            <p:cNvPr id="11" name="Picture 10"/>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239493" y="2616199"/>
              <a:ext cx="3186717" cy="3630048"/>
            </a:xfrm>
            <a:prstGeom prst="rect">
              <a:avLst/>
            </a:prstGeom>
          </p:spPr>
        </p:pic>
        <p:sp>
          <p:nvSpPr>
            <p:cNvPr id="12" name="TextBox 11"/>
            <p:cNvSpPr txBox="1"/>
            <p:nvPr/>
          </p:nvSpPr>
          <p:spPr>
            <a:xfrm>
              <a:off x="3412067" y="2436437"/>
              <a:ext cx="2348407" cy="380010"/>
            </a:xfrm>
            <a:prstGeom prst="rect">
              <a:avLst/>
            </a:prstGeom>
            <a:noFill/>
          </p:spPr>
          <p:txBody>
            <a:bodyPr wrap="none" rtlCol="0">
              <a:spAutoFit/>
            </a:bodyPr>
            <a:lstStyle/>
            <a:p>
              <a:r>
                <a:rPr lang="en-GB" sz="1200" b="1" dirty="0"/>
                <a:t>A Virtual Network Drive</a:t>
              </a:r>
            </a:p>
          </p:txBody>
        </p:sp>
      </p:grpSp>
    </p:spTree>
    <p:extLst>
      <p:ext uri="{BB962C8B-B14F-4D97-AF65-F5344CB8AC3E}">
        <p14:creationId xmlns:p14="http://schemas.microsoft.com/office/powerpoint/2010/main" val="7845708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Starter</a:t>
            </a:r>
          </a:p>
        </p:txBody>
      </p:sp>
      <p:sp>
        <p:nvSpPr>
          <p:cNvPr id="5" name="TextBox 4"/>
          <p:cNvSpPr txBox="1"/>
          <p:nvPr/>
        </p:nvSpPr>
        <p:spPr>
          <a:xfrm>
            <a:off x="467544" y="1628800"/>
            <a:ext cx="8064823" cy="369332"/>
          </a:xfrm>
          <a:prstGeom prst="rect">
            <a:avLst/>
          </a:prstGeom>
          <a:noFill/>
        </p:spPr>
        <p:txBody>
          <a:bodyPr wrap="square" rtlCol="0">
            <a:spAutoFit/>
          </a:bodyPr>
          <a:lstStyle/>
          <a:p>
            <a:pPr marL="342900" indent="-342900">
              <a:buAutoNum type="arabicPeriod"/>
            </a:pPr>
            <a:r>
              <a:rPr lang="en-GB" dirty="0"/>
              <a:t>Explain to what extent virtual storage can be considered a form of abstraction.</a:t>
            </a:r>
          </a:p>
        </p:txBody>
      </p:sp>
      <p:grpSp>
        <p:nvGrpSpPr>
          <p:cNvPr id="13" name="Group 12"/>
          <p:cNvGrpSpPr/>
          <p:nvPr/>
        </p:nvGrpSpPr>
        <p:grpSpPr>
          <a:xfrm>
            <a:off x="251520" y="2204864"/>
            <a:ext cx="3600400" cy="3456384"/>
            <a:chOff x="183027" y="2218269"/>
            <a:chExt cx="4727642" cy="4470575"/>
          </a:xfrm>
        </p:grpSpPr>
        <p:grpSp>
          <p:nvGrpSpPr>
            <p:cNvPr id="14" name="Group 13"/>
            <p:cNvGrpSpPr/>
            <p:nvPr/>
          </p:nvGrpSpPr>
          <p:grpSpPr>
            <a:xfrm>
              <a:off x="183027" y="2535748"/>
              <a:ext cx="2322881" cy="2976052"/>
              <a:chOff x="3239493" y="2163456"/>
              <a:chExt cx="3186717" cy="4082791"/>
            </a:xfrm>
          </p:grpSpPr>
          <p:pic>
            <p:nvPicPr>
              <p:cNvPr id="29" name="Picture 2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239493" y="2616199"/>
                <a:ext cx="3186717" cy="3630048"/>
              </a:xfrm>
              <a:prstGeom prst="rect">
                <a:avLst/>
              </a:prstGeom>
            </p:spPr>
          </p:pic>
          <p:sp>
            <p:nvSpPr>
              <p:cNvPr id="30" name="TextBox 11"/>
              <p:cNvSpPr txBox="1"/>
              <p:nvPr/>
            </p:nvSpPr>
            <p:spPr>
              <a:xfrm>
                <a:off x="3555424" y="2163456"/>
                <a:ext cx="2348406" cy="380010"/>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1200" b="1" dirty="0"/>
                  <a:t>A Virtual Network Drive</a:t>
                </a:r>
              </a:p>
            </p:txBody>
          </p:sp>
        </p:grpSp>
        <p:grpSp>
          <p:nvGrpSpPr>
            <p:cNvPr id="15" name="Group 14"/>
            <p:cNvGrpSpPr/>
            <p:nvPr/>
          </p:nvGrpSpPr>
          <p:grpSpPr>
            <a:xfrm>
              <a:off x="1989667" y="2218269"/>
              <a:ext cx="2921002" cy="4470575"/>
              <a:chOff x="2438400" y="2235202"/>
              <a:chExt cx="2921002" cy="4470575"/>
            </a:xfrm>
          </p:grpSpPr>
          <p:pic>
            <p:nvPicPr>
              <p:cNvPr id="16" name="Picture 15"/>
              <p:cNvPicPr>
                <a:picLocks noChangeAspect="1"/>
              </p:cNvPicPr>
              <p:nvPr/>
            </p:nvPicPr>
            <p:blipFill rotWithShape="1">
              <a:blip r:embed="rId3" cstate="print">
                <a:extLst>
                  <a:ext uri="{28A0092B-C50C-407E-A947-70E740481C1C}">
                    <a14:useLocalDpi xmlns:a14="http://schemas.microsoft.com/office/drawing/2010/main" val="0"/>
                  </a:ext>
                </a:extLst>
              </a:blip>
              <a:srcRect l="5874" t="4721" r="6598" b="22019"/>
              <a:stretch/>
            </p:blipFill>
            <p:spPr>
              <a:xfrm>
                <a:off x="3039533" y="3471333"/>
                <a:ext cx="1294811" cy="770466"/>
              </a:xfrm>
              <a:prstGeom prst="rect">
                <a:avLst/>
              </a:prstGeom>
            </p:spPr>
          </p:pic>
          <p:pic>
            <p:nvPicPr>
              <p:cNvPr id="17" name="Picture 1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160676" y="4504267"/>
                <a:ext cx="1072658" cy="848070"/>
              </a:xfrm>
              <a:prstGeom prst="rect">
                <a:avLst/>
              </a:prstGeom>
            </p:spPr>
          </p:pic>
          <p:pic>
            <p:nvPicPr>
              <p:cNvPr id="18" name="Picture 17"/>
              <p:cNvPicPr>
                <a:picLocks noChangeAspect="1"/>
              </p:cNvPicPr>
              <p:nvPr/>
            </p:nvPicPr>
            <p:blipFill rotWithShape="1">
              <a:blip r:embed="rId5" cstate="print">
                <a:extLst>
                  <a:ext uri="{28A0092B-C50C-407E-A947-70E740481C1C}">
                    <a14:useLocalDpi xmlns:a14="http://schemas.microsoft.com/office/drawing/2010/main" val="0"/>
                  </a:ext>
                </a:extLst>
              </a:blip>
              <a:srcRect l="3280" t="17701" r="51524" b="8011"/>
              <a:stretch/>
            </p:blipFill>
            <p:spPr>
              <a:xfrm rot="442805">
                <a:off x="3329566" y="5600557"/>
                <a:ext cx="855343" cy="1105220"/>
              </a:xfrm>
              <a:prstGeom prst="rect">
                <a:avLst/>
              </a:prstGeom>
            </p:spPr>
          </p:pic>
          <p:pic>
            <p:nvPicPr>
              <p:cNvPr id="19" name="Picture 18"/>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252052" y="2235202"/>
                <a:ext cx="940043" cy="1083733"/>
              </a:xfrm>
              <a:prstGeom prst="rect">
                <a:avLst/>
              </a:prstGeom>
            </p:spPr>
          </p:pic>
          <p:pic>
            <p:nvPicPr>
              <p:cNvPr id="20" name="Picture 19"/>
              <p:cNvPicPr>
                <a:picLocks noChangeAspect="1"/>
              </p:cNvPicPr>
              <p:nvPr/>
            </p:nvPicPr>
            <p:blipFill rotWithShape="1">
              <a:blip r:embed="rId7" cstate="print">
                <a:extLst>
                  <a:ext uri="{28A0092B-C50C-407E-A947-70E740481C1C}">
                    <a14:useLocalDpi xmlns:a14="http://schemas.microsoft.com/office/drawing/2010/main" val="0"/>
                  </a:ext>
                </a:extLst>
              </a:blip>
              <a:srcRect l="16541" t="17127" r="38626" b="51836"/>
              <a:stretch/>
            </p:blipFill>
            <p:spPr>
              <a:xfrm>
                <a:off x="4199468" y="2319866"/>
                <a:ext cx="1041400" cy="821267"/>
              </a:xfrm>
              <a:prstGeom prst="rect">
                <a:avLst/>
              </a:prstGeom>
            </p:spPr>
          </p:pic>
          <p:pic>
            <p:nvPicPr>
              <p:cNvPr id="21" name="Picture 20"/>
              <p:cNvPicPr>
                <a:picLocks noChangeAspect="1"/>
              </p:cNvPicPr>
              <p:nvPr/>
            </p:nvPicPr>
            <p:blipFill rotWithShape="1">
              <a:blip r:embed="rId8" cstate="print">
                <a:extLst>
                  <a:ext uri="{28A0092B-C50C-407E-A947-70E740481C1C}">
                    <a14:useLocalDpi xmlns:a14="http://schemas.microsoft.com/office/drawing/2010/main" val="0"/>
                  </a:ext>
                </a:extLst>
              </a:blip>
              <a:srcRect l="16541" t="48164" r="38626" b="40957"/>
              <a:stretch/>
            </p:blipFill>
            <p:spPr>
              <a:xfrm>
                <a:off x="4318002" y="3742267"/>
                <a:ext cx="1041400" cy="287867"/>
              </a:xfrm>
              <a:prstGeom prst="rect">
                <a:avLst/>
              </a:prstGeom>
            </p:spPr>
          </p:pic>
          <p:pic>
            <p:nvPicPr>
              <p:cNvPr id="22" name="Picture 21"/>
              <p:cNvPicPr>
                <a:picLocks noChangeAspect="1"/>
              </p:cNvPicPr>
              <p:nvPr/>
            </p:nvPicPr>
            <p:blipFill rotWithShape="1">
              <a:blip r:embed="rId9" cstate="print">
                <a:extLst>
                  <a:ext uri="{28A0092B-C50C-407E-A947-70E740481C1C}">
                    <a14:useLocalDpi xmlns:a14="http://schemas.microsoft.com/office/drawing/2010/main" val="0"/>
                  </a:ext>
                </a:extLst>
              </a:blip>
              <a:srcRect l="16541" t="58403" r="38626" b="25918"/>
              <a:stretch/>
            </p:blipFill>
            <p:spPr>
              <a:xfrm>
                <a:off x="4174068" y="4639734"/>
                <a:ext cx="1041400" cy="414866"/>
              </a:xfrm>
              <a:prstGeom prst="rect">
                <a:avLst/>
              </a:prstGeom>
            </p:spPr>
          </p:pic>
          <p:pic>
            <p:nvPicPr>
              <p:cNvPr id="23" name="Picture 22"/>
              <p:cNvPicPr>
                <a:picLocks noChangeAspect="1"/>
              </p:cNvPicPr>
              <p:nvPr/>
            </p:nvPicPr>
            <p:blipFill rotWithShape="1">
              <a:blip r:embed="rId10" cstate="print">
                <a:extLst>
                  <a:ext uri="{28A0092B-C50C-407E-A947-70E740481C1C}">
                    <a14:useLocalDpi xmlns:a14="http://schemas.microsoft.com/office/drawing/2010/main" val="0"/>
                  </a:ext>
                </a:extLst>
              </a:blip>
              <a:srcRect l="16541" t="74082" r="38626" b="-640"/>
              <a:stretch/>
            </p:blipFill>
            <p:spPr>
              <a:xfrm>
                <a:off x="4224868" y="5892800"/>
                <a:ext cx="1041400" cy="702734"/>
              </a:xfrm>
              <a:prstGeom prst="rect">
                <a:avLst/>
              </a:prstGeom>
            </p:spPr>
          </p:pic>
          <p:cxnSp>
            <p:nvCxnSpPr>
              <p:cNvPr id="24" name="Straight Arrow Connector 23"/>
              <p:cNvCxnSpPr>
                <a:stCxn id="29" idx="3"/>
                <a:endCxn id="19" idx="1"/>
              </p:cNvCxnSpPr>
              <p:nvPr/>
            </p:nvCxnSpPr>
            <p:spPr>
              <a:xfrm flipV="1">
                <a:off x="2505908" y="2777069"/>
                <a:ext cx="746144" cy="1411713"/>
              </a:xfrm>
              <a:prstGeom prst="straightConnector1">
                <a:avLst/>
              </a:prstGeom>
              <a:ln w="28575">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25" name="Straight Arrow Connector 24"/>
              <p:cNvCxnSpPr>
                <a:stCxn id="29" idx="3"/>
                <a:endCxn id="16" idx="1"/>
              </p:cNvCxnSpPr>
              <p:nvPr/>
            </p:nvCxnSpPr>
            <p:spPr>
              <a:xfrm flipV="1">
                <a:off x="2505908" y="3856566"/>
                <a:ext cx="533625" cy="332216"/>
              </a:xfrm>
              <a:prstGeom prst="straightConnector1">
                <a:avLst/>
              </a:prstGeom>
              <a:ln w="28575">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26" name="Straight Arrow Connector 25"/>
              <p:cNvCxnSpPr>
                <a:stCxn id="29" idx="3"/>
                <a:endCxn id="17" idx="1"/>
              </p:cNvCxnSpPr>
              <p:nvPr/>
            </p:nvCxnSpPr>
            <p:spPr>
              <a:xfrm>
                <a:off x="2505908" y="4188782"/>
                <a:ext cx="654768" cy="739520"/>
              </a:xfrm>
              <a:prstGeom prst="straightConnector1">
                <a:avLst/>
              </a:prstGeom>
              <a:ln w="28575">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27" name="Straight Arrow Connector 26"/>
              <p:cNvCxnSpPr>
                <a:stCxn id="29" idx="3"/>
                <a:endCxn id="18" idx="1"/>
              </p:cNvCxnSpPr>
              <p:nvPr/>
            </p:nvCxnSpPr>
            <p:spPr>
              <a:xfrm>
                <a:off x="2505908" y="4188782"/>
                <a:ext cx="827201" cy="1909450"/>
              </a:xfrm>
              <a:prstGeom prst="straightConnector1">
                <a:avLst/>
              </a:prstGeom>
              <a:ln w="28575">
                <a:solidFill>
                  <a:srgbClr val="C00000"/>
                </a:solidFill>
                <a:tailEnd type="triangle"/>
              </a:ln>
            </p:spPr>
            <p:style>
              <a:lnRef idx="1">
                <a:schemeClr val="accent1"/>
              </a:lnRef>
              <a:fillRef idx="0">
                <a:schemeClr val="accent1"/>
              </a:fillRef>
              <a:effectRef idx="0">
                <a:schemeClr val="accent1"/>
              </a:effectRef>
              <a:fontRef idx="minor">
                <a:schemeClr val="tx1"/>
              </a:fontRef>
            </p:style>
          </p:cxnSp>
          <p:sp>
            <p:nvSpPr>
              <p:cNvPr id="28" name="Oval 27"/>
              <p:cNvSpPr/>
              <p:nvPr/>
            </p:nvSpPr>
            <p:spPr>
              <a:xfrm>
                <a:off x="2438400" y="4123267"/>
                <a:ext cx="135466" cy="135466"/>
              </a:xfrm>
              <a:prstGeom prst="ellips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GB"/>
              </a:p>
            </p:txBody>
          </p:sp>
        </p:grpSp>
      </p:grpSp>
      <p:sp>
        <p:nvSpPr>
          <p:cNvPr id="31" name="TextBox 28"/>
          <p:cNvSpPr txBox="1"/>
          <p:nvPr/>
        </p:nvSpPr>
        <p:spPr>
          <a:xfrm>
            <a:off x="4227006" y="2270321"/>
            <a:ext cx="4539042" cy="3139321"/>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dirty="0">
                <a:solidFill>
                  <a:srgbClr val="C00000"/>
                </a:solidFill>
              </a:rPr>
              <a:t>Although the Teaching Resources “Virtual network drive” appears to be a single storage area with all its folders and files logically sorted logically together it is in fact an abstraction.  In reality the files and folders are actually being stored across a range of different physical </a:t>
            </a:r>
            <a:r>
              <a:rPr lang="en-GB">
                <a:solidFill>
                  <a:srgbClr val="C00000"/>
                </a:solidFill>
              </a:rPr>
              <a:t>devices and </a:t>
            </a:r>
            <a:r>
              <a:rPr lang="en-GB" dirty="0">
                <a:solidFill>
                  <a:srgbClr val="C00000"/>
                </a:solidFill>
              </a:rPr>
              <a:t>other logical methods such as Network File Servers, Cloud storage, Magnetic and Solid State hard drive.  The Virtual Storage network drive hides this level of complexity from the user.</a:t>
            </a:r>
          </a:p>
        </p:txBody>
      </p:sp>
    </p:spTree>
    <p:extLst>
      <p:ext uri="{BB962C8B-B14F-4D97-AF65-F5344CB8AC3E}">
        <p14:creationId xmlns:p14="http://schemas.microsoft.com/office/powerpoint/2010/main" val="1174802105"/>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Median">
  <a:themeElements>
    <a:clrScheme name="Metro">
      <a:dk1>
        <a:sysClr val="windowText" lastClr="000000"/>
      </a:dk1>
      <a:lt1>
        <a:sysClr val="window" lastClr="FFFFFF"/>
      </a:lt1>
      <a:dk2>
        <a:srgbClr val="4E5B6F"/>
      </a:dk2>
      <a:lt2>
        <a:srgbClr val="D6ECFF"/>
      </a:lt2>
      <a:accent1>
        <a:srgbClr val="7FD13B"/>
      </a:accent1>
      <a:accent2>
        <a:srgbClr val="EA157A"/>
      </a:accent2>
      <a:accent3>
        <a:srgbClr val="FEB80A"/>
      </a:accent3>
      <a:accent4>
        <a:srgbClr val="00ADDC"/>
      </a:accent4>
      <a:accent5>
        <a:srgbClr val="738AC8"/>
      </a:accent5>
      <a:accent6>
        <a:srgbClr val="1AB39F"/>
      </a:accent6>
      <a:hlink>
        <a:srgbClr val="EB8803"/>
      </a:hlink>
      <a:folHlink>
        <a:srgbClr val="5F7791"/>
      </a:folHlink>
    </a:clrScheme>
    <a:fontScheme name="Median">
      <a:maj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Median">
      <a:fillStyleLst>
        <a:solidFill>
          <a:schemeClr val="phClr"/>
        </a:solidFill>
        <a:solidFill>
          <a:schemeClr val="phClr">
            <a:tint val="50000"/>
          </a:schemeClr>
        </a:solidFill>
        <a:solidFill>
          <a:schemeClr val="phClr"/>
        </a:soli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outerShdw blurRad="38100" dist="30000" dir="5400000" rotWithShape="0">
              <a:srgbClr val="000000">
                <a:alpha val="45000"/>
              </a:srgbClr>
            </a:outerShdw>
          </a:effectLst>
        </a:effectStyle>
        <a:effectStyle>
          <a:effectLst>
            <a:outerShdw blurRad="38100" dist="30000" dir="5400000" rotWithShape="0">
              <a:srgbClr val="000000">
                <a:alpha val="45000"/>
              </a:srgbClr>
            </a:outerShdw>
          </a:effectLst>
        </a:effectStyle>
        <a:effectStyle>
          <a:effectLst>
            <a:outerShdw blurRad="38100" dist="25400" dir="5400000" rotWithShape="0">
              <a:srgbClr val="000000">
                <a:alpha val="35000"/>
              </a:srgbClr>
            </a:outerShdw>
          </a:effectLst>
          <a:scene3d>
            <a:camera prst="isometricTopDown" fov="0">
              <a:rot lat="0" lon="0" rev="0"/>
            </a:camera>
            <a:lightRig rig="balanced" dir="t">
              <a:rot lat="0" lon="0" rev="13800000"/>
            </a:lightRig>
          </a:scene3d>
          <a:sp3d extrusionH="12700" prstMaterial="plastic">
            <a:bevelT w="38100" h="25400" prst="softRound"/>
            <a:contourClr>
              <a:schemeClr val="phClr"/>
            </a:contourClr>
          </a:sp3d>
        </a:effectStyle>
      </a:effectStyleLst>
      <a:bgFillStyleLst>
        <a:solidFill>
          <a:schemeClr val="phClr"/>
        </a:solidFill>
        <a:blipFill>
          <a:blip xmlns:r="http://schemas.openxmlformats.org/officeDocument/2006/relationships" r:embed="rId1">
            <a:duotone>
              <a:schemeClr val="phClr">
                <a:shade val="90000"/>
                <a:satMod val="140000"/>
              </a:schemeClr>
              <a:schemeClr val="phClr">
                <a:satMod val="120000"/>
              </a:schemeClr>
            </a:duotone>
          </a:blip>
          <a:tile tx="0" ty="0" sx="100000" sy="100000" flip="none" algn="tl"/>
        </a:blipFill>
        <a:blipFill>
          <a:blip xmlns:r="http://schemas.openxmlformats.org/officeDocument/2006/relationships" r:embed="rId2">
            <a:duotone>
              <a:schemeClr val="phClr">
                <a:shade val="90000"/>
                <a:satMod val="140000"/>
              </a:schemeClr>
              <a:schemeClr val="phClr">
                <a:satMod val="120000"/>
              </a:schemeClr>
            </a:duotone>
          </a:blip>
          <a:tile tx="0" ty="0" sx="100000" sy="10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Median</Template>
  <TotalTime>18254</TotalTime>
  <Words>742</Words>
  <Application>Microsoft Office PowerPoint</Application>
  <PresentationFormat>On-screen Show (4:3)</PresentationFormat>
  <Paragraphs>38</Paragraphs>
  <Slides>11</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11</vt:i4>
      </vt:variant>
    </vt:vector>
  </HeadingPairs>
  <TitlesOfParts>
    <vt:vector size="16" baseType="lpstr">
      <vt:lpstr>Calibri</vt:lpstr>
      <vt:lpstr>Tw Cen MT</vt:lpstr>
      <vt:lpstr>Wingdings</vt:lpstr>
      <vt:lpstr>Wingdings 2</vt:lpstr>
      <vt:lpstr>Median</vt:lpstr>
      <vt:lpstr>Virtual Storage</vt:lpstr>
      <vt:lpstr>Virtual Storage</vt:lpstr>
      <vt:lpstr>Virtual Storage</vt:lpstr>
      <vt:lpstr>Virtual Storage</vt:lpstr>
      <vt:lpstr>Virtual Storage</vt:lpstr>
      <vt:lpstr>Virtual Storage</vt:lpstr>
      <vt:lpstr>Virtual Storage</vt:lpstr>
      <vt:lpstr>Starter</vt:lpstr>
      <vt:lpstr>Starter</vt:lpstr>
      <vt:lpstr>Activity </vt:lpstr>
      <vt:lpstr>Virtual Memory </vt:lpstr>
    </vt:vector>
  </TitlesOfParts>
  <Company>Hewlett-Packard Company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Miss Newport</dc:creator>
  <cp:lastModifiedBy>R Lofthouse</cp:lastModifiedBy>
  <cp:revision>439</cp:revision>
  <dcterms:created xsi:type="dcterms:W3CDTF">2014-06-23T10:47:17Z</dcterms:created>
  <dcterms:modified xsi:type="dcterms:W3CDTF">2017-11-17T22:44:56Z</dcterms:modified>
</cp:coreProperties>
</file>