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66" d="100"/>
          <a:sy n="66" d="100"/>
        </p:scale>
        <p:origin x="84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E95F00-1AF2-4926-ADC6-D2269B47B777}" type="doc">
      <dgm:prSet loTypeId="urn:microsoft.com/office/officeart/2005/8/layout/process1" loCatId="process" qsTypeId="urn:microsoft.com/office/officeart/2005/8/quickstyle/simple1" qsCatId="simple" csTypeId="urn:microsoft.com/office/officeart/2005/8/colors/colorful3" csCatId="colorful" phldr="1"/>
      <dgm:spPr/>
    </dgm:pt>
    <dgm:pt modelId="{2C8A7F59-3EE2-48A6-A94C-D77351CE736A}">
      <dgm:prSet phldrT="[Text]"/>
      <dgm:spPr/>
      <dgm:t>
        <a:bodyPr/>
        <a:lstStyle/>
        <a:p>
          <a:r>
            <a:rPr lang="en-GB" dirty="0" smtClean="0"/>
            <a:t>Systems Development Life Cycle</a:t>
          </a:r>
          <a:endParaRPr lang="en-GB" dirty="0"/>
        </a:p>
      </dgm:t>
    </dgm:pt>
    <dgm:pt modelId="{D9DB03BA-E9A3-4192-971E-FC0875FD6B92}" type="parTrans" cxnId="{40AAE11D-916A-47AA-BB01-A9B16590D0CE}">
      <dgm:prSet/>
      <dgm:spPr/>
      <dgm:t>
        <a:bodyPr/>
        <a:lstStyle/>
        <a:p>
          <a:endParaRPr lang="en-GB"/>
        </a:p>
      </dgm:t>
    </dgm:pt>
    <dgm:pt modelId="{ED5B0535-EA75-48BA-A3D1-470D70BAE5A9}" type="sibTrans" cxnId="{40AAE11D-916A-47AA-BB01-A9B16590D0CE}">
      <dgm:prSet/>
      <dgm:spPr/>
      <dgm:t>
        <a:bodyPr/>
        <a:lstStyle/>
        <a:p>
          <a:endParaRPr lang="en-GB"/>
        </a:p>
      </dgm:t>
    </dgm:pt>
    <dgm:pt modelId="{20BD16A6-E88F-4477-ADA6-A4FFAF6F7B3F}">
      <dgm:prSet phldrT="[Text]"/>
      <dgm:spPr/>
      <dgm:t>
        <a:bodyPr/>
        <a:lstStyle/>
        <a:p>
          <a:r>
            <a:rPr lang="en-GB" dirty="0" smtClean="0"/>
            <a:t>Waterfall</a:t>
          </a:r>
          <a:br>
            <a:rPr lang="en-GB" dirty="0" smtClean="0"/>
          </a:br>
          <a:r>
            <a:rPr lang="en-GB" dirty="0" smtClean="0"/>
            <a:t>model</a:t>
          </a:r>
          <a:endParaRPr lang="en-GB" dirty="0"/>
        </a:p>
      </dgm:t>
    </dgm:pt>
    <dgm:pt modelId="{A43B46C8-CBEB-4D69-8A96-CD9C4AAE6AD6}" type="parTrans" cxnId="{2486DE2B-4550-45B0-89DA-F27B28ECB7DB}">
      <dgm:prSet/>
      <dgm:spPr/>
      <dgm:t>
        <a:bodyPr/>
        <a:lstStyle/>
        <a:p>
          <a:endParaRPr lang="en-GB"/>
        </a:p>
      </dgm:t>
    </dgm:pt>
    <dgm:pt modelId="{34D93416-B7CD-4064-B361-E2D4A6FE7034}" type="sibTrans" cxnId="{2486DE2B-4550-45B0-89DA-F27B28ECB7DB}">
      <dgm:prSet/>
      <dgm:spPr/>
      <dgm:t>
        <a:bodyPr/>
        <a:lstStyle/>
        <a:p>
          <a:endParaRPr lang="en-GB"/>
        </a:p>
      </dgm:t>
    </dgm:pt>
    <dgm:pt modelId="{5A5C8738-20F7-4612-8889-448CA70AA6DD}">
      <dgm:prSet phldrT="[Text]"/>
      <dgm:spPr/>
      <dgm:t>
        <a:bodyPr/>
        <a:lstStyle/>
        <a:p>
          <a:r>
            <a:rPr lang="en-GB" dirty="0" smtClean="0"/>
            <a:t>Spiral</a:t>
          </a:r>
          <a:br>
            <a:rPr lang="en-GB" dirty="0" smtClean="0"/>
          </a:br>
          <a:r>
            <a:rPr lang="en-GB" dirty="0" smtClean="0"/>
            <a:t>model</a:t>
          </a:r>
          <a:endParaRPr lang="en-GB" dirty="0"/>
        </a:p>
      </dgm:t>
    </dgm:pt>
    <dgm:pt modelId="{EAFF7B7B-7CCD-4F56-9FC1-CEC4B27CAC90}" type="parTrans" cxnId="{05EEEFE8-81EE-4870-BC34-B505174C7C7F}">
      <dgm:prSet/>
      <dgm:spPr/>
      <dgm:t>
        <a:bodyPr/>
        <a:lstStyle/>
        <a:p>
          <a:endParaRPr lang="en-GB"/>
        </a:p>
      </dgm:t>
    </dgm:pt>
    <dgm:pt modelId="{E5FB55A2-322B-4A24-9647-F83516979C45}" type="sibTrans" cxnId="{05EEEFE8-81EE-4870-BC34-B505174C7C7F}">
      <dgm:prSet/>
      <dgm:spPr/>
      <dgm:t>
        <a:bodyPr/>
        <a:lstStyle/>
        <a:p>
          <a:endParaRPr lang="en-GB"/>
        </a:p>
      </dgm:t>
    </dgm:pt>
    <dgm:pt modelId="{4607DD15-2288-45BF-BD8F-77F65441A85F}">
      <dgm:prSet/>
      <dgm:spPr/>
      <dgm:t>
        <a:bodyPr/>
        <a:lstStyle/>
        <a:p>
          <a:r>
            <a:rPr lang="en-GB" dirty="0" smtClean="0"/>
            <a:t>Rapid Application Development (RAD)</a:t>
          </a:r>
          <a:endParaRPr lang="en-GB" dirty="0"/>
        </a:p>
      </dgm:t>
    </dgm:pt>
    <dgm:pt modelId="{70847A57-6D47-4B78-A97A-23817C8A1F38}" type="parTrans" cxnId="{3BF4ACCC-AC5E-47FC-88A6-7951A52C65CD}">
      <dgm:prSet/>
      <dgm:spPr/>
      <dgm:t>
        <a:bodyPr/>
        <a:lstStyle/>
        <a:p>
          <a:endParaRPr lang="en-GB"/>
        </a:p>
      </dgm:t>
    </dgm:pt>
    <dgm:pt modelId="{A315501E-5226-45BA-8DCF-0EA8A8C75AC6}" type="sibTrans" cxnId="{3BF4ACCC-AC5E-47FC-88A6-7951A52C65CD}">
      <dgm:prSet/>
      <dgm:spPr/>
      <dgm:t>
        <a:bodyPr/>
        <a:lstStyle/>
        <a:p>
          <a:endParaRPr lang="en-GB"/>
        </a:p>
      </dgm:t>
    </dgm:pt>
    <dgm:pt modelId="{362C9851-FB3E-4B23-9977-6788C6B106CA}">
      <dgm:prSet/>
      <dgm:spPr/>
      <dgm:t>
        <a:bodyPr/>
        <a:lstStyle/>
        <a:p>
          <a:r>
            <a:rPr lang="en-GB" dirty="0" smtClean="0"/>
            <a:t>Agile Methods &amp; Extreme Programming</a:t>
          </a:r>
          <a:endParaRPr lang="en-GB" dirty="0"/>
        </a:p>
      </dgm:t>
    </dgm:pt>
    <dgm:pt modelId="{90DC2A67-4391-4582-A8CF-5C470C95E5B6}" type="parTrans" cxnId="{150CE6B7-862C-4BEB-AB2C-961873D00249}">
      <dgm:prSet/>
      <dgm:spPr/>
      <dgm:t>
        <a:bodyPr/>
        <a:lstStyle/>
        <a:p>
          <a:endParaRPr lang="en-GB"/>
        </a:p>
      </dgm:t>
    </dgm:pt>
    <dgm:pt modelId="{904E3553-B366-4D17-B5C0-E1699FDE4547}" type="sibTrans" cxnId="{150CE6B7-862C-4BEB-AB2C-961873D00249}">
      <dgm:prSet/>
      <dgm:spPr/>
      <dgm:t>
        <a:bodyPr/>
        <a:lstStyle/>
        <a:p>
          <a:endParaRPr lang="en-GB"/>
        </a:p>
      </dgm:t>
    </dgm:pt>
    <dgm:pt modelId="{770DC5D4-CD90-451C-AEC9-CEBE2F68468F}" type="pres">
      <dgm:prSet presAssocID="{14E95F00-1AF2-4926-ADC6-D2269B47B777}" presName="Name0" presStyleCnt="0">
        <dgm:presLayoutVars>
          <dgm:dir/>
          <dgm:resizeHandles val="exact"/>
        </dgm:presLayoutVars>
      </dgm:prSet>
      <dgm:spPr/>
    </dgm:pt>
    <dgm:pt modelId="{EB9E0C4B-1C32-4635-9691-215E64E68659}" type="pres">
      <dgm:prSet presAssocID="{2C8A7F59-3EE2-48A6-A94C-D77351CE736A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AC69019-581A-4E81-821D-C6D20765B46A}" type="pres">
      <dgm:prSet presAssocID="{ED5B0535-EA75-48BA-A3D1-470D70BAE5A9}" presName="sibTrans" presStyleLbl="sibTrans2D1" presStyleIdx="0" presStyleCnt="4"/>
      <dgm:spPr/>
    </dgm:pt>
    <dgm:pt modelId="{39B5EA33-0915-49EC-8DD2-8D29148C513F}" type="pres">
      <dgm:prSet presAssocID="{ED5B0535-EA75-48BA-A3D1-470D70BAE5A9}" presName="connectorText" presStyleLbl="sibTrans2D1" presStyleIdx="0" presStyleCnt="4"/>
      <dgm:spPr/>
    </dgm:pt>
    <dgm:pt modelId="{8D93BE22-13FF-48DE-8622-F24E3D526F34}" type="pres">
      <dgm:prSet presAssocID="{20BD16A6-E88F-4477-ADA6-A4FFAF6F7B3F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9ABB272-17A5-4F4E-A05E-84F7F52B77BB}" type="pres">
      <dgm:prSet presAssocID="{34D93416-B7CD-4064-B361-E2D4A6FE7034}" presName="sibTrans" presStyleLbl="sibTrans2D1" presStyleIdx="1" presStyleCnt="4"/>
      <dgm:spPr/>
    </dgm:pt>
    <dgm:pt modelId="{C73024F6-532D-4790-9507-5E66ED31DEEA}" type="pres">
      <dgm:prSet presAssocID="{34D93416-B7CD-4064-B361-E2D4A6FE7034}" presName="connectorText" presStyleLbl="sibTrans2D1" presStyleIdx="1" presStyleCnt="4"/>
      <dgm:spPr/>
    </dgm:pt>
    <dgm:pt modelId="{0545512A-BB5E-4DF1-945A-CAF563E05C04}" type="pres">
      <dgm:prSet presAssocID="{5A5C8738-20F7-4612-8889-448CA70AA6DD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5BA5400-C63B-423E-B275-FA8E6D357574}" type="pres">
      <dgm:prSet presAssocID="{E5FB55A2-322B-4A24-9647-F83516979C45}" presName="sibTrans" presStyleLbl="sibTrans2D1" presStyleIdx="2" presStyleCnt="4"/>
      <dgm:spPr/>
    </dgm:pt>
    <dgm:pt modelId="{D123F461-EDEF-40AB-9506-2CFD0DB446EB}" type="pres">
      <dgm:prSet presAssocID="{E5FB55A2-322B-4A24-9647-F83516979C45}" presName="connectorText" presStyleLbl="sibTrans2D1" presStyleIdx="2" presStyleCnt="4"/>
      <dgm:spPr/>
    </dgm:pt>
    <dgm:pt modelId="{76501724-ED45-4B4F-90C5-B05CBC7E3D8E}" type="pres">
      <dgm:prSet presAssocID="{4607DD15-2288-45BF-BD8F-77F65441A85F}" presName="node" presStyleLbl="node1" presStyleIdx="3" presStyleCnt="5">
        <dgm:presLayoutVars>
          <dgm:bulletEnabled val="1"/>
        </dgm:presLayoutVars>
      </dgm:prSet>
      <dgm:spPr/>
    </dgm:pt>
    <dgm:pt modelId="{2CB95DC6-8294-4BBD-BC40-32D752B0A518}" type="pres">
      <dgm:prSet presAssocID="{A315501E-5226-45BA-8DCF-0EA8A8C75AC6}" presName="sibTrans" presStyleLbl="sibTrans2D1" presStyleIdx="3" presStyleCnt="4"/>
      <dgm:spPr/>
    </dgm:pt>
    <dgm:pt modelId="{A24C7C01-DEA3-4D35-955F-E9E747FB52F4}" type="pres">
      <dgm:prSet presAssocID="{A315501E-5226-45BA-8DCF-0EA8A8C75AC6}" presName="connectorText" presStyleLbl="sibTrans2D1" presStyleIdx="3" presStyleCnt="4"/>
      <dgm:spPr/>
    </dgm:pt>
    <dgm:pt modelId="{60A8A52D-1DA2-47EE-8010-AE5250291C14}" type="pres">
      <dgm:prSet presAssocID="{362C9851-FB3E-4B23-9977-6788C6B106CA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B4049229-774F-4D99-8457-4E9449EE38AA}" type="presOf" srcId="{14E95F00-1AF2-4926-ADC6-D2269B47B777}" destId="{770DC5D4-CD90-451C-AEC9-CEBE2F68468F}" srcOrd="0" destOrd="0" presId="urn:microsoft.com/office/officeart/2005/8/layout/process1"/>
    <dgm:cxn modelId="{C0BD23FC-1EEA-463B-BD4F-69D4B5079815}" type="presOf" srcId="{5A5C8738-20F7-4612-8889-448CA70AA6DD}" destId="{0545512A-BB5E-4DF1-945A-CAF563E05C04}" srcOrd="0" destOrd="0" presId="urn:microsoft.com/office/officeart/2005/8/layout/process1"/>
    <dgm:cxn modelId="{40AAE11D-916A-47AA-BB01-A9B16590D0CE}" srcId="{14E95F00-1AF2-4926-ADC6-D2269B47B777}" destId="{2C8A7F59-3EE2-48A6-A94C-D77351CE736A}" srcOrd="0" destOrd="0" parTransId="{D9DB03BA-E9A3-4192-971E-FC0875FD6B92}" sibTransId="{ED5B0535-EA75-48BA-A3D1-470D70BAE5A9}"/>
    <dgm:cxn modelId="{E2725192-FFE1-4E53-8674-1638F2BE53CD}" type="presOf" srcId="{20BD16A6-E88F-4477-ADA6-A4FFAF6F7B3F}" destId="{8D93BE22-13FF-48DE-8622-F24E3D526F34}" srcOrd="0" destOrd="0" presId="urn:microsoft.com/office/officeart/2005/8/layout/process1"/>
    <dgm:cxn modelId="{E95A0134-C400-44CF-9C3F-A6C95C4FD99D}" type="presOf" srcId="{A315501E-5226-45BA-8DCF-0EA8A8C75AC6}" destId="{A24C7C01-DEA3-4D35-955F-E9E747FB52F4}" srcOrd="1" destOrd="0" presId="urn:microsoft.com/office/officeart/2005/8/layout/process1"/>
    <dgm:cxn modelId="{4F831A57-E2AE-4B59-932B-CF6769774D21}" type="presOf" srcId="{362C9851-FB3E-4B23-9977-6788C6B106CA}" destId="{60A8A52D-1DA2-47EE-8010-AE5250291C14}" srcOrd="0" destOrd="0" presId="urn:microsoft.com/office/officeart/2005/8/layout/process1"/>
    <dgm:cxn modelId="{01B05688-1C23-47BF-BFB0-5C9AE5D1B705}" type="presOf" srcId="{4607DD15-2288-45BF-BD8F-77F65441A85F}" destId="{76501724-ED45-4B4F-90C5-B05CBC7E3D8E}" srcOrd="0" destOrd="0" presId="urn:microsoft.com/office/officeart/2005/8/layout/process1"/>
    <dgm:cxn modelId="{C840F3D4-D15E-42FC-B51E-930B353938DA}" type="presOf" srcId="{2C8A7F59-3EE2-48A6-A94C-D77351CE736A}" destId="{EB9E0C4B-1C32-4635-9691-215E64E68659}" srcOrd="0" destOrd="0" presId="urn:microsoft.com/office/officeart/2005/8/layout/process1"/>
    <dgm:cxn modelId="{2486DE2B-4550-45B0-89DA-F27B28ECB7DB}" srcId="{14E95F00-1AF2-4926-ADC6-D2269B47B777}" destId="{20BD16A6-E88F-4477-ADA6-A4FFAF6F7B3F}" srcOrd="1" destOrd="0" parTransId="{A43B46C8-CBEB-4D69-8A96-CD9C4AAE6AD6}" sibTransId="{34D93416-B7CD-4064-B361-E2D4A6FE7034}"/>
    <dgm:cxn modelId="{3BF4ACCC-AC5E-47FC-88A6-7951A52C65CD}" srcId="{14E95F00-1AF2-4926-ADC6-D2269B47B777}" destId="{4607DD15-2288-45BF-BD8F-77F65441A85F}" srcOrd="3" destOrd="0" parTransId="{70847A57-6D47-4B78-A97A-23817C8A1F38}" sibTransId="{A315501E-5226-45BA-8DCF-0EA8A8C75AC6}"/>
    <dgm:cxn modelId="{05EEEFE8-81EE-4870-BC34-B505174C7C7F}" srcId="{14E95F00-1AF2-4926-ADC6-D2269B47B777}" destId="{5A5C8738-20F7-4612-8889-448CA70AA6DD}" srcOrd="2" destOrd="0" parTransId="{EAFF7B7B-7CCD-4F56-9FC1-CEC4B27CAC90}" sibTransId="{E5FB55A2-322B-4A24-9647-F83516979C45}"/>
    <dgm:cxn modelId="{7A3C6613-23A6-4EF2-96AA-9488AB144051}" type="presOf" srcId="{E5FB55A2-322B-4A24-9647-F83516979C45}" destId="{25BA5400-C63B-423E-B275-FA8E6D357574}" srcOrd="0" destOrd="0" presId="urn:microsoft.com/office/officeart/2005/8/layout/process1"/>
    <dgm:cxn modelId="{5AFB3697-6EDF-4E18-B396-1838E55D7E28}" type="presOf" srcId="{34D93416-B7CD-4064-B361-E2D4A6FE7034}" destId="{C73024F6-532D-4790-9507-5E66ED31DEEA}" srcOrd="1" destOrd="0" presId="urn:microsoft.com/office/officeart/2005/8/layout/process1"/>
    <dgm:cxn modelId="{E49B9DA8-DBDD-40EA-8DFF-9B14F6EA3567}" type="presOf" srcId="{A315501E-5226-45BA-8DCF-0EA8A8C75AC6}" destId="{2CB95DC6-8294-4BBD-BC40-32D752B0A518}" srcOrd="0" destOrd="0" presId="urn:microsoft.com/office/officeart/2005/8/layout/process1"/>
    <dgm:cxn modelId="{FC96E50B-C645-4B28-907D-A8B4F6737ADF}" type="presOf" srcId="{ED5B0535-EA75-48BA-A3D1-470D70BAE5A9}" destId="{6AC69019-581A-4E81-821D-C6D20765B46A}" srcOrd="0" destOrd="0" presId="urn:microsoft.com/office/officeart/2005/8/layout/process1"/>
    <dgm:cxn modelId="{58D3166D-A2AF-4454-A721-5C87EC30D444}" type="presOf" srcId="{E5FB55A2-322B-4A24-9647-F83516979C45}" destId="{D123F461-EDEF-40AB-9506-2CFD0DB446EB}" srcOrd="1" destOrd="0" presId="urn:microsoft.com/office/officeart/2005/8/layout/process1"/>
    <dgm:cxn modelId="{150CE6B7-862C-4BEB-AB2C-961873D00249}" srcId="{14E95F00-1AF2-4926-ADC6-D2269B47B777}" destId="{362C9851-FB3E-4B23-9977-6788C6B106CA}" srcOrd="4" destOrd="0" parTransId="{90DC2A67-4391-4582-A8CF-5C470C95E5B6}" sibTransId="{904E3553-B366-4D17-B5C0-E1699FDE4547}"/>
    <dgm:cxn modelId="{482C1F43-266A-4EA8-8DBD-2E1B3D16E247}" type="presOf" srcId="{ED5B0535-EA75-48BA-A3D1-470D70BAE5A9}" destId="{39B5EA33-0915-49EC-8DD2-8D29148C513F}" srcOrd="1" destOrd="0" presId="urn:microsoft.com/office/officeart/2005/8/layout/process1"/>
    <dgm:cxn modelId="{18641703-5D49-4C12-BF50-16F085169C5A}" type="presOf" srcId="{34D93416-B7CD-4064-B361-E2D4A6FE7034}" destId="{F9ABB272-17A5-4F4E-A05E-84F7F52B77BB}" srcOrd="0" destOrd="0" presId="urn:microsoft.com/office/officeart/2005/8/layout/process1"/>
    <dgm:cxn modelId="{60DBA962-B0A8-4DEC-9A25-A6D4CD57D374}" type="presParOf" srcId="{770DC5D4-CD90-451C-AEC9-CEBE2F68468F}" destId="{EB9E0C4B-1C32-4635-9691-215E64E68659}" srcOrd="0" destOrd="0" presId="urn:microsoft.com/office/officeart/2005/8/layout/process1"/>
    <dgm:cxn modelId="{C067FE58-22B1-42ED-B6FA-D9D1257909E7}" type="presParOf" srcId="{770DC5D4-CD90-451C-AEC9-CEBE2F68468F}" destId="{6AC69019-581A-4E81-821D-C6D20765B46A}" srcOrd="1" destOrd="0" presId="urn:microsoft.com/office/officeart/2005/8/layout/process1"/>
    <dgm:cxn modelId="{EFA95CD3-57F6-4CAC-BACD-139398348040}" type="presParOf" srcId="{6AC69019-581A-4E81-821D-C6D20765B46A}" destId="{39B5EA33-0915-49EC-8DD2-8D29148C513F}" srcOrd="0" destOrd="0" presId="urn:microsoft.com/office/officeart/2005/8/layout/process1"/>
    <dgm:cxn modelId="{74250211-DEA9-4323-8078-35BD1C2FD089}" type="presParOf" srcId="{770DC5D4-CD90-451C-AEC9-CEBE2F68468F}" destId="{8D93BE22-13FF-48DE-8622-F24E3D526F34}" srcOrd="2" destOrd="0" presId="urn:microsoft.com/office/officeart/2005/8/layout/process1"/>
    <dgm:cxn modelId="{5749DEFA-27F7-4D37-9E5D-FA92FA7A7347}" type="presParOf" srcId="{770DC5D4-CD90-451C-AEC9-CEBE2F68468F}" destId="{F9ABB272-17A5-4F4E-A05E-84F7F52B77BB}" srcOrd="3" destOrd="0" presId="urn:microsoft.com/office/officeart/2005/8/layout/process1"/>
    <dgm:cxn modelId="{1D00C30B-CDCA-4D6F-AFC4-EDBF682541B5}" type="presParOf" srcId="{F9ABB272-17A5-4F4E-A05E-84F7F52B77BB}" destId="{C73024F6-532D-4790-9507-5E66ED31DEEA}" srcOrd="0" destOrd="0" presId="urn:microsoft.com/office/officeart/2005/8/layout/process1"/>
    <dgm:cxn modelId="{BEEBC134-9C41-4ADB-B8C6-E8913691E72E}" type="presParOf" srcId="{770DC5D4-CD90-451C-AEC9-CEBE2F68468F}" destId="{0545512A-BB5E-4DF1-945A-CAF563E05C04}" srcOrd="4" destOrd="0" presId="urn:microsoft.com/office/officeart/2005/8/layout/process1"/>
    <dgm:cxn modelId="{88DAD659-BACB-4533-B459-1F930FC14B98}" type="presParOf" srcId="{770DC5D4-CD90-451C-AEC9-CEBE2F68468F}" destId="{25BA5400-C63B-423E-B275-FA8E6D357574}" srcOrd="5" destOrd="0" presId="urn:microsoft.com/office/officeart/2005/8/layout/process1"/>
    <dgm:cxn modelId="{C02549D6-286A-4D3E-ADD0-A9CF65EDA7B1}" type="presParOf" srcId="{25BA5400-C63B-423E-B275-FA8E6D357574}" destId="{D123F461-EDEF-40AB-9506-2CFD0DB446EB}" srcOrd="0" destOrd="0" presId="urn:microsoft.com/office/officeart/2005/8/layout/process1"/>
    <dgm:cxn modelId="{22B27CF0-96E7-456C-804B-14A677ACC669}" type="presParOf" srcId="{770DC5D4-CD90-451C-AEC9-CEBE2F68468F}" destId="{76501724-ED45-4B4F-90C5-B05CBC7E3D8E}" srcOrd="6" destOrd="0" presId="urn:microsoft.com/office/officeart/2005/8/layout/process1"/>
    <dgm:cxn modelId="{E9062F8B-56BD-4A81-89C6-9FCDA11AAC8E}" type="presParOf" srcId="{770DC5D4-CD90-451C-AEC9-CEBE2F68468F}" destId="{2CB95DC6-8294-4BBD-BC40-32D752B0A518}" srcOrd="7" destOrd="0" presId="urn:microsoft.com/office/officeart/2005/8/layout/process1"/>
    <dgm:cxn modelId="{A388C1E6-2587-4695-B306-C08A81997182}" type="presParOf" srcId="{2CB95DC6-8294-4BBD-BC40-32D752B0A518}" destId="{A24C7C01-DEA3-4D35-955F-E9E747FB52F4}" srcOrd="0" destOrd="0" presId="urn:microsoft.com/office/officeart/2005/8/layout/process1"/>
    <dgm:cxn modelId="{7AC049A4-565D-4D4E-B84E-003D255123BA}" type="presParOf" srcId="{770DC5D4-CD90-451C-AEC9-CEBE2F68468F}" destId="{60A8A52D-1DA2-47EE-8010-AE5250291C14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9E0C4B-1C32-4635-9691-215E64E68659}">
      <dsp:nvSpPr>
        <dsp:cNvPr id="0" name=""/>
        <dsp:cNvSpPr/>
      </dsp:nvSpPr>
      <dsp:spPr>
        <a:xfrm>
          <a:off x="3968" y="2192097"/>
          <a:ext cx="1230312" cy="103447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kern="1200" dirty="0" smtClean="0"/>
            <a:t>Systems Development Life Cycle</a:t>
          </a:r>
          <a:endParaRPr lang="en-GB" sz="1500" kern="1200" dirty="0"/>
        </a:p>
      </dsp:txBody>
      <dsp:txXfrm>
        <a:off x="34267" y="2222396"/>
        <a:ext cx="1169714" cy="973873"/>
      </dsp:txXfrm>
    </dsp:sp>
    <dsp:sp modelId="{6AC69019-581A-4E81-821D-C6D20765B46A}">
      <dsp:nvSpPr>
        <dsp:cNvPr id="0" name=""/>
        <dsp:cNvSpPr/>
      </dsp:nvSpPr>
      <dsp:spPr>
        <a:xfrm>
          <a:off x="1357312" y="2556774"/>
          <a:ext cx="260826" cy="3051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200" kern="1200"/>
        </a:p>
      </dsp:txBody>
      <dsp:txXfrm>
        <a:off x="1357312" y="2617797"/>
        <a:ext cx="182578" cy="183071"/>
      </dsp:txXfrm>
    </dsp:sp>
    <dsp:sp modelId="{8D93BE22-13FF-48DE-8622-F24E3D526F34}">
      <dsp:nvSpPr>
        <dsp:cNvPr id="0" name=""/>
        <dsp:cNvSpPr/>
      </dsp:nvSpPr>
      <dsp:spPr>
        <a:xfrm>
          <a:off x="1726406" y="2192097"/>
          <a:ext cx="1230312" cy="1034471"/>
        </a:xfrm>
        <a:prstGeom prst="roundRect">
          <a:avLst>
            <a:gd name="adj" fmla="val 10000"/>
          </a:avLst>
        </a:prstGeom>
        <a:solidFill>
          <a:schemeClr val="accent3">
            <a:hueOff val="677650"/>
            <a:satOff val="25000"/>
            <a:lumOff val="-36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kern="1200" dirty="0" smtClean="0"/>
            <a:t>Waterfall</a:t>
          </a:r>
          <a:br>
            <a:rPr lang="en-GB" sz="1500" kern="1200" dirty="0" smtClean="0"/>
          </a:br>
          <a:r>
            <a:rPr lang="en-GB" sz="1500" kern="1200" dirty="0" smtClean="0"/>
            <a:t>model</a:t>
          </a:r>
          <a:endParaRPr lang="en-GB" sz="1500" kern="1200" dirty="0"/>
        </a:p>
      </dsp:txBody>
      <dsp:txXfrm>
        <a:off x="1756705" y="2222396"/>
        <a:ext cx="1169714" cy="973873"/>
      </dsp:txXfrm>
    </dsp:sp>
    <dsp:sp modelId="{F9ABB272-17A5-4F4E-A05E-84F7F52B77BB}">
      <dsp:nvSpPr>
        <dsp:cNvPr id="0" name=""/>
        <dsp:cNvSpPr/>
      </dsp:nvSpPr>
      <dsp:spPr>
        <a:xfrm>
          <a:off x="3079750" y="2556774"/>
          <a:ext cx="260826" cy="3051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903533"/>
            <a:satOff val="33333"/>
            <a:lumOff val="-490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200" kern="1200"/>
        </a:p>
      </dsp:txBody>
      <dsp:txXfrm>
        <a:off x="3079750" y="2617797"/>
        <a:ext cx="182578" cy="183071"/>
      </dsp:txXfrm>
    </dsp:sp>
    <dsp:sp modelId="{0545512A-BB5E-4DF1-945A-CAF563E05C04}">
      <dsp:nvSpPr>
        <dsp:cNvPr id="0" name=""/>
        <dsp:cNvSpPr/>
      </dsp:nvSpPr>
      <dsp:spPr>
        <a:xfrm>
          <a:off x="3448843" y="2192097"/>
          <a:ext cx="1230312" cy="1034471"/>
        </a:xfrm>
        <a:prstGeom prst="roundRect">
          <a:avLst>
            <a:gd name="adj" fmla="val 10000"/>
          </a:avLst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kern="1200" dirty="0" smtClean="0"/>
            <a:t>Spiral</a:t>
          </a:r>
          <a:br>
            <a:rPr lang="en-GB" sz="1500" kern="1200" dirty="0" smtClean="0"/>
          </a:br>
          <a:r>
            <a:rPr lang="en-GB" sz="1500" kern="1200" dirty="0" smtClean="0"/>
            <a:t>model</a:t>
          </a:r>
          <a:endParaRPr lang="en-GB" sz="1500" kern="1200" dirty="0"/>
        </a:p>
      </dsp:txBody>
      <dsp:txXfrm>
        <a:off x="3479142" y="2222396"/>
        <a:ext cx="1169714" cy="973873"/>
      </dsp:txXfrm>
    </dsp:sp>
    <dsp:sp modelId="{25BA5400-C63B-423E-B275-FA8E6D357574}">
      <dsp:nvSpPr>
        <dsp:cNvPr id="0" name=""/>
        <dsp:cNvSpPr/>
      </dsp:nvSpPr>
      <dsp:spPr>
        <a:xfrm>
          <a:off x="4802187" y="2556774"/>
          <a:ext cx="260826" cy="3051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1807066"/>
            <a:satOff val="66667"/>
            <a:lumOff val="-980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200" kern="1200"/>
        </a:p>
      </dsp:txBody>
      <dsp:txXfrm>
        <a:off x="4802187" y="2617797"/>
        <a:ext cx="182578" cy="183071"/>
      </dsp:txXfrm>
    </dsp:sp>
    <dsp:sp modelId="{76501724-ED45-4B4F-90C5-B05CBC7E3D8E}">
      <dsp:nvSpPr>
        <dsp:cNvPr id="0" name=""/>
        <dsp:cNvSpPr/>
      </dsp:nvSpPr>
      <dsp:spPr>
        <a:xfrm>
          <a:off x="5171281" y="2192097"/>
          <a:ext cx="1230312" cy="1034471"/>
        </a:xfrm>
        <a:prstGeom prst="roundRect">
          <a:avLst>
            <a:gd name="adj" fmla="val 10000"/>
          </a:avLst>
        </a:prstGeom>
        <a:solidFill>
          <a:schemeClr val="accent3">
            <a:hueOff val="2032949"/>
            <a:satOff val="75000"/>
            <a:lumOff val="-1102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kern="1200" dirty="0" smtClean="0"/>
            <a:t>Rapid Application Development (RAD)</a:t>
          </a:r>
          <a:endParaRPr lang="en-GB" sz="1500" kern="1200" dirty="0"/>
        </a:p>
      </dsp:txBody>
      <dsp:txXfrm>
        <a:off x="5201580" y="2222396"/>
        <a:ext cx="1169714" cy="973873"/>
      </dsp:txXfrm>
    </dsp:sp>
    <dsp:sp modelId="{2CB95DC6-8294-4BBD-BC40-32D752B0A518}">
      <dsp:nvSpPr>
        <dsp:cNvPr id="0" name=""/>
        <dsp:cNvSpPr/>
      </dsp:nvSpPr>
      <dsp:spPr>
        <a:xfrm>
          <a:off x="6524624" y="2556774"/>
          <a:ext cx="260826" cy="3051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200" kern="1200"/>
        </a:p>
      </dsp:txBody>
      <dsp:txXfrm>
        <a:off x="6524624" y="2617797"/>
        <a:ext cx="182578" cy="183071"/>
      </dsp:txXfrm>
    </dsp:sp>
    <dsp:sp modelId="{60A8A52D-1DA2-47EE-8010-AE5250291C14}">
      <dsp:nvSpPr>
        <dsp:cNvPr id="0" name=""/>
        <dsp:cNvSpPr/>
      </dsp:nvSpPr>
      <dsp:spPr>
        <a:xfrm>
          <a:off x="6893718" y="2192097"/>
          <a:ext cx="1230312" cy="1034471"/>
        </a:xfrm>
        <a:prstGeom prst="roundRect">
          <a:avLst>
            <a:gd name="adj" fmla="val 10000"/>
          </a:avLst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kern="1200" dirty="0" smtClean="0"/>
            <a:t>Agile Methods &amp; Extreme Programming</a:t>
          </a:r>
          <a:endParaRPr lang="en-GB" sz="1500" kern="1200" dirty="0"/>
        </a:p>
      </dsp:txBody>
      <dsp:txXfrm>
        <a:off x="6924017" y="2222396"/>
        <a:ext cx="1169714" cy="9738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25/01/2016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1143967233"/>
              </p:ext>
            </p:extLst>
          </p:nvPr>
        </p:nvGraphicFramePr>
        <p:xfrm>
          <a:off x="478972" y="48577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ectangle 1"/>
          <p:cNvSpPr/>
          <p:nvPr/>
        </p:nvSpPr>
        <p:spPr>
          <a:xfrm>
            <a:off x="0" y="485776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Understand the waterfall lifecycle, agile methodologies, extreme programming, the spiral model and rapid application development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Software development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796747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 smtClean="0"/>
              <a:t>Describe the differences between each of the following software development methodologies, explaining how each is an evolution of the previous approach in the history of programming.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 smtClean="0"/>
          </a:p>
          <a:p>
            <a:pPr marL="342900" indent="-342900">
              <a:buFont typeface="+mj-lt"/>
              <a:buAutoNum type="arabicPeriod"/>
            </a:pPr>
            <a:endParaRPr lang="en-GB" dirty="0"/>
          </a:p>
          <a:p>
            <a:pPr marL="342900" indent="-342900">
              <a:buFont typeface="+mj-lt"/>
              <a:buAutoNum type="arabicPeriod"/>
            </a:pPr>
            <a:endParaRPr lang="en-GB" dirty="0" smtClean="0"/>
          </a:p>
          <a:p>
            <a:pPr marL="342900" indent="-342900">
              <a:buFont typeface="+mj-lt"/>
              <a:buAutoNum type="arabicPeriod"/>
            </a:pPr>
            <a:endParaRPr lang="en-GB" dirty="0"/>
          </a:p>
          <a:p>
            <a:pPr marL="342900" indent="-342900">
              <a:buFont typeface="+mj-lt"/>
              <a:buAutoNum type="arabicPeriod"/>
            </a:pPr>
            <a:endParaRPr lang="en-GB" dirty="0" smtClean="0"/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It </a:t>
            </a:r>
            <a:r>
              <a:rPr lang="en-GB" dirty="0" smtClean="0"/>
              <a:t>might be helpful to reference the stages of development:</a:t>
            </a:r>
          </a:p>
        </p:txBody>
      </p:sp>
      <p:sp>
        <p:nvSpPr>
          <p:cNvPr id="5" name="Rectangle 4"/>
          <p:cNvSpPr/>
          <p:nvPr/>
        </p:nvSpPr>
        <p:spPr>
          <a:xfrm>
            <a:off x="6513548" y="3995678"/>
            <a:ext cx="1932901" cy="28623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Requirements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Feasibility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Analysis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Design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Coding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Testing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“Go live”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Evaluation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Maintenance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002751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</TotalTime>
  <Words>77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 Hillyard</cp:lastModifiedBy>
  <cp:revision>51</cp:revision>
  <dcterms:created xsi:type="dcterms:W3CDTF">2014-10-30T19:23:19Z</dcterms:created>
  <dcterms:modified xsi:type="dcterms:W3CDTF">2016-01-25T10:12:29Z</dcterms:modified>
</cp:coreProperties>
</file>