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5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8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C00000"/>
                </a:solidFill>
              </a:rPr>
              <a:t>Writing and following algorithms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Software development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440986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What is this algorithm designed to do?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900458" y="1881049"/>
            <a:ext cx="4915586" cy="4753638"/>
            <a:chOff x="900458" y="1881049"/>
            <a:chExt cx="4915586" cy="4753638"/>
          </a:xfrm>
        </p:grpSpPr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00458" y="1881049"/>
              <a:ext cx="4915586" cy="4753638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2986169" y="5843016"/>
              <a:ext cx="1329799" cy="7223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200" dirty="0" smtClean="0">
                  <a:solidFill>
                    <a:schemeClr val="tx1"/>
                  </a:solidFill>
                </a:rPr>
                <a:t>Output a string using counter and squared variables</a:t>
              </a:r>
              <a:endParaRPr lang="en-GB" sz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9932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C00000"/>
                </a:solidFill>
              </a:rPr>
              <a:t>Writing and following algorithms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Software development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Three dice are rolled, the numbers are 4,6,6.  Trace through this algorithm and state the output: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7629" y="2227943"/>
            <a:ext cx="6023428" cy="327115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934529" y="2070100"/>
            <a:ext cx="6023428" cy="4582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6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C00000"/>
                </a:solidFill>
              </a:rPr>
              <a:t>Writing and following algorithms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Software development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What is this algorithm designed to do?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2824" y="2248407"/>
            <a:ext cx="5873496" cy="329591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227320" y="1838960"/>
            <a:ext cx="5873496" cy="4197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134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C00000"/>
                </a:solidFill>
              </a:rPr>
              <a:t>Writing and following algorithms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Software development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382058"/>
            <a:ext cx="119503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1600" dirty="0"/>
              <a:t>When keeping fish, one of the goals to reduce algae is to keep nitrates to a minimum.  One way of doing this is to dose a carbon source which nitrifying bacteria within an aquarium consume together with nitrates.  The carbon source has to be dosed very precisely. </a:t>
            </a:r>
            <a:r>
              <a:rPr lang="en-US" sz="1600" dirty="0" smtClean="0"/>
              <a:t>If the nitrate level is 3 trace </a:t>
            </a:r>
            <a:r>
              <a:rPr lang="en-US" sz="1600" dirty="0"/>
              <a:t>through this algorithm and state the </a:t>
            </a:r>
            <a:r>
              <a:rPr lang="en-US" sz="1600" dirty="0" smtClean="0"/>
              <a:t>output dose:</a:t>
            </a: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28700" y="2768600"/>
            <a:ext cx="6159500" cy="3302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930900" y="2159000"/>
            <a:ext cx="6159500" cy="459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2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38100">
          <a:solidFill>
            <a:srgbClr val="FF0000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134</Words>
  <Application>Microsoft Office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56</cp:revision>
  <dcterms:created xsi:type="dcterms:W3CDTF">2014-10-30T19:23:19Z</dcterms:created>
  <dcterms:modified xsi:type="dcterms:W3CDTF">2016-01-06T17:46:25Z</dcterms:modified>
</cp:coreProperties>
</file>