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iptomize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err="1">
                <a:solidFill>
                  <a:srgbClr val="C00000"/>
                </a:solidFill>
              </a:rPr>
              <a:t>Lossy</a:t>
            </a:r>
            <a:r>
              <a:rPr lang="en-GB" dirty="0">
                <a:solidFill>
                  <a:srgbClr val="C00000"/>
                </a:solidFill>
              </a:rPr>
              <a:t> vs lossless compression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Web technologies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60358"/>
            <a:ext cx="1195031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600" dirty="0" smtClean="0"/>
              <a:t>Use </a:t>
            </a:r>
            <a:r>
              <a:rPr lang="en-GB" sz="1600" dirty="0" err="1" smtClean="0"/>
              <a:t>Cliptomize</a:t>
            </a:r>
            <a:r>
              <a:rPr lang="en-GB" sz="1600" dirty="0" smtClean="0"/>
              <a:t> </a:t>
            </a:r>
            <a:r>
              <a:rPr lang="en-GB" sz="1600" dirty="0"/>
              <a:t>(</a:t>
            </a:r>
            <a:r>
              <a:rPr lang="en-GB" sz="1600" dirty="0">
                <a:hlinkClick r:id="rId2"/>
              </a:rPr>
              <a:t>http://</a:t>
            </a:r>
            <a:r>
              <a:rPr lang="en-GB" sz="1600" dirty="0" smtClean="0">
                <a:hlinkClick r:id="rId2"/>
              </a:rPr>
              <a:t>www.cliptomize.com</a:t>
            </a:r>
            <a:r>
              <a:rPr lang="en-GB" sz="1600" dirty="0" smtClean="0"/>
              <a:t>) to create a scrapbook illustrating: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	- Which formats are compressed and which are not</a:t>
            </a:r>
            <a:br>
              <a:rPr lang="en-GB" sz="1600" dirty="0" smtClean="0"/>
            </a:br>
            <a:r>
              <a:rPr lang="en-GB" sz="1600" dirty="0" smtClean="0"/>
              <a:t>	- The different file formats</a:t>
            </a:r>
            <a:br>
              <a:rPr lang="en-GB" sz="1600" dirty="0" smtClean="0"/>
            </a:br>
            <a:r>
              <a:rPr lang="en-GB" sz="1600" dirty="0" smtClean="0"/>
              <a:t>	- The implication on quality</a:t>
            </a:r>
            <a:br>
              <a:rPr lang="en-GB" sz="1600" dirty="0" smtClean="0"/>
            </a:br>
            <a:r>
              <a:rPr lang="en-GB" sz="1600" dirty="0" smtClean="0"/>
              <a:t>	- The impact on file size</a:t>
            </a:r>
            <a:br>
              <a:rPr lang="en-GB" sz="1600" dirty="0" smtClean="0"/>
            </a:br>
            <a:r>
              <a:rPr lang="en-GB" sz="1600" dirty="0" smtClean="0"/>
              <a:t>	- Why images need to be compressed (think storage capacity and bandwidth)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Be creative: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	- Use the clippings to add interest to your page so it’s not boring to look at and read.</a:t>
            </a:r>
            <a:br>
              <a:rPr lang="en-GB" sz="1600" dirty="0" smtClean="0"/>
            </a:br>
            <a:r>
              <a:rPr lang="en-GB" sz="1600" dirty="0" smtClean="0"/>
              <a:t>	- Use cropped sections of images you created in </a:t>
            </a:r>
            <a:r>
              <a:rPr lang="en-GB" sz="1600" dirty="0" smtClean="0"/>
              <a:t>activity 1 as examples in this task.</a:t>
            </a:r>
            <a:r>
              <a:rPr lang="en-GB" sz="1600" dirty="0" smtClean="0"/>
              <a:t/>
            </a:r>
            <a:br>
              <a:rPr lang="en-GB" sz="1600" dirty="0" smtClean="0"/>
            </a:br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400695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19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83</cp:revision>
  <dcterms:created xsi:type="dcterms:W3CDTF">2014-10-30T19:23:19Z</dcterms:created>
  <dcterms:modified xsi:type="dcterms:W3CDTF">2016-02-26T14:02:56Z</dcterms:modified>
</cp:coreProperties>
</file>