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Assembly language (including following and writing programs with Little Man Computer)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Introduction to programming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dirty="0" smtClean="0"/>
              <a:t>Label the machine and assembly code: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143107" y="3371486"/>
            <a:ext cx="390203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0011  0001010</a:t>
            </a:r>
          </a:p>
          <a:p>
            <a:r>
              <a:rPr lang="en-GB" sz="4800" dirty="0" smtClean="0"/>
              <a:t> STA         10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23855" y="2633940"/>
            <a:ext cx="2041236" cy="46166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GB" sz="2400" dirty="0">
              <a:solidFill>
                <a:srgbClr val="C00000"/>
              </a:solidFill>
            </a:endParaRPr>
          </a:p>
        </p:txBody>
      </p:sp>
      <p:cxnSp>
        <p:nvCxnSpPr>
          <p:cNvPr id="17" name="Straight Arrow Connector 16"/>
          <p:cNvCxnSpPr>
            <a:stCxn id="16" idx="2"/>
          </p:cNvCxnSpPr>
          <p:nvPr/>
        </p:nvCxnSpPr>
        <p:spPr>
          <a:xfrm flipH="1">
            <a:off x="4843847" y="3095605"/>
            <a:ext cx="626" cy="377184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087322" y="2633940"/>
            <a:ext cx="2031441" cy="46166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GB" sz="2400" dirty="0">
              <a:solidFill>
                <a:srgbClr val="C00000"/>
              </a:solidFill>
            </a:endParaRPr>
          </a:p>
        </p:txBody>
      </p:sp>
      <p:cxnSp>
        <p:nvCxnSpPr>
          <p:cNvPr id="25" name="Straight Arrow Connector 24"/>
          <p:cNvCxnSpPr>
            <a:stCxn id="22" idx="2"/>
          </p:cNvCxnSpPr>
          <p:nvPr/>
        </p:nvCxnSpPr>
        <p:spPr>
          <a:xfrm flipH="1">
            <a:off x="7102764" y="3095605"/>
            <a:ext cx="279" cy="377184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062182" y="4290124"/>
            <a:ext cx="1713790" cy="46166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GB" sz="2400" dirty="0">
              <a:solidFill>
                <a:srgbClr val="C00000"/>
              </a:solidFill>
            </a:endParaRPr>
          </a:p>
        </p:txBody>
      </p:sp>
      <p:cxnSp>
        <p:nvCxnSpPr>
          <p:cNvPr id="27" name="Straight Arrow Connector 26"/>
          <p:cNvCxnSpPr>
            <a:stCxn id="26" idx="3"/>
          </p:cNvCxnSpPr>
          <p:nvPr/>
        </p:nvCxnSpPr>
        <p:spPr>
          <a:xfrm>
            <a:off x="2775972" y="4520957"/>
            <a:ext cx="1367135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7311459" y="4520957"/>
            <a:ext cx="2217079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 flipH="1">
            <a:off x="8966626" y="4290123"/>
            <a:ext cx="1904573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GB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8168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684</TotalTime>
  <Words>28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 Hillyard</cp:lastModifiedBy>
  <cp:revision>67</cp:revision>
  <dcterms:created xsi:type="dcterms:W3CDTF">2014-10-30T19:23:19Z</dcterms:created>
  <dcterms:modified xsi:type="dcterms:W3CDTF">2016-03-19T12:08:02Z</dcterms:modified>
</cp:coreProperties>
</file>