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Virtual machines, any instance where software is used to take on the function of a machine including executing intermediate code or running an operating system within another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Explain the following: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- </a:t>
            </a:r>
            <a:r>
              <a:rPr lang="en-GB" dirty="0" smtClean="0"/>
              <a:t>Virtualised servers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Boot camp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- Java byte code</a:t>
            </a:r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67</cp:revision>
  <dcterms:created xsi:type="dcterms:W3CDTF">2014-10-30T19:23:19Z</dcterms:created>
  <dcterms:modified xsi:type="dcterms:W3CDTF">2015-11-28T14:51:29Z</dcterms:modified>
</cp:coreProperties>
</file>