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6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3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2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6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8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7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8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2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7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/>
          <a:stretch/>
        </p:blipFill>
        <p:spPr>
          <a:xfrm>
            <a:off x="0" y="-22878"/>
            <a:ext cx="12191999" cy="13373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3921-457F-42D7-9A5E-1FB39876055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314450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601"/>
            <a:ext cx="1225454" cy="6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The use of pipelining in a processors to improve efficiency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Structure and function of the processor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7" y="1559859"/>
            <a:ext cx="1208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has Adam Smith, pictured on a Bank of England banknote, got to do with the concept of pipelining?</a:t>
            </a:r>
            <a:endParaRPr lang="en-GB" dirty="0"/>
          </a:p>
          <a:p>
            <a:r>
              <a:rPr lang="en-GB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6540" y="2463228"/>
            <a:ext cx="4098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dirty="0" smtClean="0"/>
              <a:t>What is the relevance to Computer Science and processor architecture?</a:t>
            </a:r>
          </a:p>
          <a:p>
            <a:pPr marL="342900" indent="-342900">
              <a:buFont typeface="+mj-lt"/>
              <a:buAutoNum type="arabicPeriod" startAt="2"/>
            </a:pPr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dirty="0" smtClean="0"/>
              <a:t>What </a:t>
            </a:r>
            <a:r>
              <a:rPr lang="en-GB" dirty="0" smtClean="0"/>
              <a:t>are the problems to overcome with a </a:t>
            </a:r>
            <a:r>
              <a:rPr lang="en-GB" dirty="0" smtClean="0"/>
              <a:t>‘classic </a:t>
            </a:r>
            <a:r>
              <a:rPr lang="en-GB" dirty="0" smtClean="0"/>
              <a:t>RISC </a:t>
            </a:r>
            <a:r>
              <a:rPr lang="en-GB" dirty="0" smtClean="0"/>
              <a:t>pipeline’?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Try some internet research here.</a:t>
            </a:r>
            <a:endParaRPr lang="en-GB" dirty="0"/>
          </a:p>
          <a:p>
            <a:r>
              <a:rPr lang="en-GB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03" y="2222781"/>
            <a:ext cx="5589431" cy="3662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03" y="5902235"/>
            <a:ext cx="4943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Banknote </a:t>
            </a:r>
            <a:r>
              <a:rPr lang="en-GB" sz="1100" dirty="0"/>
              <a:t>Image </a:t>
            </a:r>
            <a:r>
              <a:rPr lang="en-GB" sz="1100" dirty="0" smtClean="0"/>
              <a:t>Library. Reproduction </a:t>
            </a:r>
            <a:r>
              <a:rPr lang="en-GB" sz="1100" dirty="0"/>
              <a:t>terms and </a:t>
            </a:r>
            <a:r>
              <a:rPr lang="en-GB" sz="1100" dirty="0" smtClean="0"/>
              <a:t>conditions acknowledged.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8699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D Hillyard</cp:lastModifiedBy>
  <cp:revision>29</cp:revision>
  <dcterms:created xsi:type="dcterms:W3CDTF">2014-10-30T19:23:19Z</dcterms:created>
  <dcterms:modified xsi:type="dcterms:W3CDTF">2016-09-09T14:18:18Z</dcterms:modified>
</cp:coreProperties>
</file>