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10/08/2016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Linkers and loaders and use of libraries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With the aid of an annotated diagram show your understanding of Libraries, Linkers and Loaders.</a:t>
            </a:r>
          </a:p>
        </p:txBody>
      </p: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51</cp:revision>
  <dcterms:created xsi:type="dcterms:W3CDTF">2014-10-30T19:23:19Z</dcterms:created>
  <dcterms:modified xsi:type="dcterms:W3CDTF">2016-08-10T21:19:16Z</dcterms:modified>
</cp:coreProperties>
</file>