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Different test strategies, including black and white box testing and alpha and beta testing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Concise definitions!</a:t>
            </a:r>
          </a:p>
          <a:p>
            <a:endParaRPr lang="en-GB" dirty="0"/>
          </a:p>
          <a:p>
            <a:r>
              <a:rPr lang="en-GB" dirty="0"/>
              <a:t>A good skill for students to get used to for exams is to be able to be able get as much information down as possible regarding a key concept or definition without wasting time.</a:t>
            </a:r>
          </a:p>
          <a:p>
            <a:endParaRPr lang="en-GB" dirty="0"/>
          </a:p>
          <a:p>
            <a:r>
              <a:rPr lang="en-GB" dirty="0"/>
              <a:t>In this task students are asked to simply define the term </a:t>
            </a:r>
            <a:r>
              <a:rPr lang="en-GB" dirty="0" smtClean="0"/>
              <a:t>“Black Box, White Box, Alpha and Beta testing”.</a:t>
            </a:r>
            <a:endParaRPr lang="en-GB" dirty="0"/>
          </a:p>
          <a:p>
            <a:endParaRPr lang="en-GB" dirty="0"/>
          </a:p>
          <a:p>
            <a:r>
              <a:rPr lang="en-GB" dirty="0"/>
              <a:t>However they must do so in 15 words or less, and make at least 3 valid points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Different test strategies, including black and white box testing and alpha and beta testing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844" y="1397812"/>
            <a:ext cx="1195031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Concise definitions!</a:t>
            </a:r>
          </a:p>
          <a:p>
            <a:endParaRPr lang="en-GB" sz="1100" dirty="0"/>
          </a:p>
          <a:p>
            <a:r>
              <a:rPr lang="en-GB" dirty="0" smtClean="0"/>
              <a:t>Write a definition for the following four terms.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be 15 words or 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make at least 3 valid points.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59" y="2876413"/>
            <a:ext cx="2903865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Black Box Testing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6790" y="3699480"/>
            <a:ext cx="2903865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White Box Testing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6790" y="4531592"/>
            <a:ext cx="2903865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Alpha Testing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41085" y="2884879"/>
            <a:ext cx="8272639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Definition here…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16390" y="3707946"/>
            <a:ext cx="8272639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Definition here…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16390" y="4540058"/>
            <a:ext cx="8272639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Definition here…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790" y="5363704"/>
            <a:ext cx="2903865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Beta Testing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616390" y="5372170"/>
            <a:ext cx="8272639" cy="687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Definition here…</a:t>
            </a:r>
          </a:p>
        </p:txBody>
      </p:sp>
    </p:spTree>
    <p:extLst>
      <p:ext uri="{BB962C8B-B14F-4D97-AF65-F5344CB8AC3E}">
        <p14:creationId xmlns:p14="http://schemas.microsoft.com/office/powerpoint/2010/main" val="227251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166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46</cp:revision>
  <dcterms:created xsi:type="dcterms:W3CDTF">2014-10-30T19:23:19Z</dcterms:created>
  <dcterms:modified xsi:type="dcterms:W3CDTF">2016-01-07T10:10:09Z</dcterms:modified>
</cp:coreProperties>
</file>