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322" r:id="rId3"/>
    <p:sldId id="323" r:id="rId4"/>
    <p:sldId id="32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15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728" autoAdjust="0"/>
  </p:normalViewPr>
  <p:slideViewPr>
    <p:cSldViewPr>
      <p:cViewPr varScale="1">
        <p:scale>
          <a:sx n="50" d="100"/>
          <a:sy n="50" d="100"/>
        </p:scale>
        <p:origin x="1210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6AACB-4497-4975-84C7-26D592B71736}" type="datetimeFigureOut">
              <a:rPr lang="en-GB" smtClean="0"/>
              <a:pPr/>
              <a:t>27/07/2017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7D95-82D2-4295-A5C8-CFAEB402EFA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79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27/07/2017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27/07/2017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2B4108C-6F15-4D6F-950B-F60B0A652D9F}" type="datetimeFigureOut">
              <a:rPr lang="en-GB" smtClean="0"/>
              <a:pPr/>
              <a:t>27/07/2017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27/07/2017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27/07/2017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27/07/2017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27/07/2017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27/07/2017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27/07/2017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27/07/2017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2B4108C-6F15-4D6F-950B-F60B0A652D9F}" type="datetimeFigureOut">
              <a:rPr lang="en-GB" smtClean="0"/>
              <a:pPr/>
              <a:t>27/07/2017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27/07/2017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48" y="4038600"/>
            <a:ext cx="7435552" cy="1828800"/>
          </a:xfrm>
        </p:spPr>
        <p:txBody>
          <a:bodyPr>
            <a:normAutofit fontScale="90000"/>
          </a:bodyPr>
          <a:lstStyle/>
          <a:p>
            <a:r>
              <a:rPr lang="en-GB" b="1" cap="none" dirty="0"/>
              <a:t>Relative merits and drawbacks of each development methodology</a:t>
            </a:r>
            <a:endParaRPr lang="en-GB" sz="4800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 dirty="0"/>
              <a:t>A Level Computer Science – Unit 1 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C1AF7-7E4F-4D8B-B2DA-7E81A4FB1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Relative merits and drawbacks of each development 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F7F2E-37CB-4D7D-8B9A-111F2C6B166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772816"/>
            <a:ext cx="8442520" cy="1944216"/>
          </a:xfrm>
        </p:spPr>
        <p:txBody>
          <a:bodyPr>
            <a:normAutofit/>
          </a:bodyPr>
          <a:lstStyle/>
          <a:p>
            <a:r>
              <a:rPr lang="en-GB"/>
              <a:t>The </a:t>
            </a:r>
            <a:r>
              <a:rPr lang="en-GB" b="1"/>
              <a:t>waterfall system lifecycle </a:t>
            </a:r>
            <a:r>
              <a:rPr lang="en-GB"/>
              <a:t>approach is suitable for very small projects which need careful supervision, such as those undertaken by students or trainees. The absence of user involvement is a serious drawback.</a:t>
            </a:r>
            <a:endParaRPr lang="en-GB" sz="1800" dirty="0"/>
          </a:p>
        </p:txBody>
      </p:sp>
      <p:pic>
        <p:nvPicPr>
          <p:cNvPr id="1026" name="Picture 2" descr="Image result for waterfall system lifecycle">
            <a:extLst>
              <a:ext uri="{FF2B5EF4-FFF2-40B4-BE49-F238E27FC236}">
                <a16:creationId xmlns:a16="http://schemas.microsoft.com/office/drawing/2014/main" id="{3ACF1469-6311-4EA2-ACB2-D9F5E780EB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696816"/>
            <a:ext cx="4104456" cy="3040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011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C1AF7-7E4F-4D8B-B2DA-7E81A4FB1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Relative merits and drawbacks of each development 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F7F2E-37CB-4D7D-8B9A-111F2C6B166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772816"/>
            <a:ext cx="8442520" cy="1944216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The </a:t>
            </a:r>
            <a:r>
              <a:rPr lang="en-GB" b="1" dirty="0"/>
              <a:t>spiral model </a:t>
            </a:r>
            <a:r>
              <a:rPr lang="en-GB" dirty="0"/>
              <a:t>and the </a:t>
            </a:r>
            <a:r>
              <a:rPr lang="en-GB" b="1" dirty="0"/>
              <a:t>agile approach </a:t>
            </a:r>
            <a:r>
              <a:rPr lang="en-GB" dirty="0"/>
              <a:t>are an improvement in that they acknowledge that users often cannot specify their requirements accurately because they don't understand what is possible. It is much easier to examine a working prototype and figure out what needs to be done to it to turn it into a useful system.</a:t>
            </a:r>
            <a:endParaRPr lang="en-GB" sz="1800" dirty="0"/>
          </a:p>
        </p:txBody>
      </p:sp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id="{EA0E9812-3385-4C77-BF8C-83F56EA3C8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444" y="3933056"/>
            <a:ext cx="3810000" cy="2505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agile model">
            <a:extLst>
              <a:ext uri="{FF2B5EF4-FFF2-40B4-BE49-F238E27FC236}">
                <a16:creationId xmlns:a16="http://schemas.microsoft.com/office/drawing/2014/main" id="{4BD014F7-6C95-43E1-BA3C-C9E79C098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085331"/>
            <a:ext cx="2590800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6223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C1AF7-7E4F-4D8B-B2DA-7E81A4FB1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Relative merits and drawbacks of each development 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F7F2E-37CB-4D7D-8B9A-111F2C6B166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772816"/>
            <a:ext cx="8442520" cy="1944216"/>
          </a:xfrm>
        </p:spPr>
        <p:txBody>
          <a:bodyPr>
            <a:normAutofit/>
          </a:bodyPr>
          <a:lstStyle/>
          <a:p>
            <a:r>
              <a:rPr lang="en-GB" sz="2400" b="1" dirty="0"/>
              <a:t>Extreme programming </a:t>
            </a:r>
            <a:r>
              <a:rPr lang="en-GB" sz="2400" dirty="0"/>
              <a:t>and </a:t>
            </a:r>
            <a:r>
              <a:rPr lang="en-GB" sz="2400" b="1" dirty="0"/>
              <a:t>rapid application development </a:t>
            </a:r>
            <a:r>
              <a:rPr lang="en-GB" sz="2400" dirty="0"/>
              <a:t>are good methodologies for large projects where there is a danger of getting bogged down or side-tracked by suggested improvements, so that developers are continually chasing a moving target.</a:t>
            </a:r>
            <a:endParaRPr lang="en-GB" sz="1600" dirty="0"/>
          </a:p>
        </p:txBody>
      </p:sp>
      <p:pic>
        <p:nvPicPr>
          <p:cNvPr id="3074" name="Picture 2" descr="Image result for Extreme programming and rapid application development">
            <a:extLst>
              <a:ext uri="{FF2B5EF4-FFF2-40B4-BE49-F238E27FC236}">
                <a16:creationId xmlns:a16="http://schemas.microsoft.com/office/drawing/2014/main" id="{2BA3ED54-4A76-4FD6-A4FA-0C88BA4484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700616"/>
            <a:ext cx="5409556" cy="3076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10432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18747</TotalTime>
  <Words>168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Tw Cen MT</vt:lpstr>
      <vt:lpstr>Wingdings</vt:lpstr>
      <vt:lpstr>Wingdings 2</vt:lpstr>
      <vt:lpstr>Median</vt:lpstr>
      <vt:lpstr>Relative merits and drawbacks of each development methodology</vt:lpstr>
      <vt:lpstr>Relative merits and drawbacks of each development methodology</vt:lpstr>
      <vt:lpstr>Relative merits and drawbacks of each development methodology</vt:lpstr>
      <vt:lpstr>Relative merits and drawbacks of each development methodology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Miss Newport</dc:creator>
  <cp:lastModifiedBy>Mrs R Lofthouse</cp:lastModifiedBy>
  <cp:revision>511</cp:revision>
  <dcterms:created xsi:type="dcterms:W3CDTF">2014-06-23T10:47:17Z</dcterms:created>
  <dcterms:modified xsi:type="dcterms:W3CDTF">2017-07-27T20:56:05Z</dcterms:modified>
</cp:coreProperties>
</file>