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HTML, CSS and JavaScript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 smtClean="0"/>
              <a:t>Using only Notepad </a:t>
            </a:r>
            <a:r>
              <a:rPr lang="en-GB" sz="1600" dirty="0" smtClean="0"/>
              <a:t>or the code window of an IDE, and image manipulation software, create a website that meets the design specification on the following page.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Use the following guides to </a:t>
            </a:r>
            <a:r>
              <a:rPr lang="en-GB" sz="1600" dirty="0"/>
              <a:t>help </a:t>
            </a:r>
            <a:r>
              <a:rPr lang="en-GB" sz="1600" dirty="0" smtClean="0"/>
              <a:t>you: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The basics of HTML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The basics of CSS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The basics of HTML forms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The basics of JavaScript</a:t>
            </a:r>
          </a:p>
          <a:p>
            <a:pPr marL="342900" indent="-342900">
              <a:buAutoNum type="arabicPeriod"/>
            </a:pPr>
            <a:endParaRPr lang="en-GB" sz="1600" dirty="0" smtClean="0"/>
          </a:p>
          <a:p>
            <a:endParaRPr lang="en-GB" sz="1600" dirty="0"/>
          </a:p>
          <a:p>
            <a:r>
              <a:rPr lang="en-GB" sz="1600" dirty="0" smtClean="0"/>
              <a:t>It is important that this work is done in a code editor, and not in a drag/drop designer tool because the knowledge of HTML, CSS and </a:t>
            </a:r>
            <a:r>
              <a:rPr lang="en-GB" sz="1600" dirty="0" err="1" smtClean="0"/>
              <a:t>Javascript</a:t>
            </a:r>
            <a:r>
              <a:rPr lang="en-GB" sz="1600" dirty="0" smtClean="0"/>
              <a:t> is what is essential to learn, and not the actual presentation or content of the site itself.</a:t>
            </a:r>
          </a:p>
          <a:p>
            <a:pPr marL="800100" lvl="1" indent="-342900">
              <a:buAutoNum type="arabicPeriod"/>
            </a:pPr>
            <a:endParaRPr lang="en-GB" sz="1600" dirty="0"/>
          </a:p>
          <a:p>
            <a:pPr marL="800100" lvl="1" indent="-342900">
              <a:buAutoNum type="arabicPeriod"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HTML, CSS and JavaScript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9864" y="1360358"/>
            <a:ext cx="85212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Theme of the website: </a:t>
            </a:r>
            <a:r>
              <a:rPr lang="en-GB" sz="1600" b="1" dirty="0" smtClean="0"/>
              <a:t>New 7 wonders of the world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Pages: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Background to the project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Great pyramid of Giza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Great wall of china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Petra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The colosseum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err="1"/>
              <a:t>Chichén</a:t>
            </a:r>
            <a:r>
              <a:rPr lang="en-GB" sz="1600" dirty="0"/>
              <a:t> </a:t>
            </a:r>
            <a:r>
              <a:rPr lang="en-GB" sz="1600" dirty="0" err="1" smtClean="0"/>
              <a:t>Itzá</a:t>
            </a:r>
            <a:endParaRPr lang="en-GB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Machu </a:t>
            </a:r>
            <a:r>
              <a:rPr lang="en-GB" sz="1600" dirty="0" smtClean="0"/>
              <a:t>Picchu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Taj </a:t>
            </a:r>
            <a:r>
              <a:rPr lang="en-GB" sz="1600" dirty="0" smtClean="0"/>
              <a:t>Mahal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Christ the </a:t>
            </a:r>
            <a:r>
              <a:rPr lang="en-GB" sz="1600" dirty="0" smtClean="0"/>
              <a:t>Redeemer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Each page should have: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Hyperlinks to the other pages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A heading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Textual description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Image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Bullet point list of key facts, e.g. country, year built etc.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A feedback form allowing the reader to submit: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sz="1600" dirty="0" smtClean="0"/>
              <a:t>Their surname and first name (two input boxes).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sz="1600" dirty="0" smtClean="0"/>
              <a:t>Email address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sz="1600" dirty="0" smtClean="0"/>
              <a:t>Date of visit.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sz="1600" dirty="0" smtClean="0"/>
              <a:t>Their experiences/special memories of visiting the wonder.</a:t>
            </a: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93183" y="1360358"/>
            <a:ext cx="1816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Website</a:t>
            </a:r>
          </a:p>
          <a:p>
            <a:r>
              <a:rPr lang="en-GB" sz="2400" b="1" dirty="0" smtClean="0"/>
              <a:t>Design</a:t>
            </a:r>
          </a:p>
          <a:p>
            <a:r>
              <a:rPr lang="en-GB" sz="2400" b="1" dirty="0" smtClean="0"/>
              <a:t>Specification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435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146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77</cp:revision>
  <dcterms:created xsi:type="dcterms:W3CDTF">2014-10-30T19:23:19Z</dcterms:created>
  <dcterms:modified xsi:type="dcterms:W3CDTF">2016-02-26T14:08:16Z</dcterms:modified>
</cp:coreProperties>
</file>